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OUR SCHOOL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GYMNAZIUM GELNICA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456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Winter</a:t>
            </a:r>
            <a:r>
              <a:rPr lang="sk-SK" dirty="0" smtClean="0"/>
              <a:t> in Gelnica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64" y="2285999"/>
            <a:ext cx="9537534" cy="3103809"/>
          </a:xfrm>
        </p:spPr>
      </p:pic>
    </p:spTree>
    <p:extLst>
      <p:ext uri="{BB962C8B-B14F-4D97-AF65-F5344CB8AC3E}">
        <p14:creationId xmlns:p14="http://schemas.microsoft.com/office/powerpoint/2010/main" val="267739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An</a:t>
            </a:r>
            <a:r>
              <a:rPr lang="sk-SK" dirty="0" smtClean="0"/>
              <a:t> </a:t>
            </a:r>
            <a:r>
              <a:rPr lang="sk-SK" dirty="0" err="1" smtClean="0"/>
              <a:t>old</a:t>
            </a:r>
            <a:r>
              <a:rPr lang="sk-SK" dirty="0" smtClean="0"/>
              <a:t> part</a:t>
            </a:r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32" y="2076319"/>
            <a:ext cx="5318975" cy="3968774"/>
          </a:xfrm>
        </p:spPr>
      </p:pic>
    </p:spTree>
    <p:extLst>
      <p:ext uri="{BB962C8B-B14F-4D97-AF65-F5344CB8AC3E}">
        <p14:creationId xmlns:p14="http://schemas.microsoft.com/office/powerpoint/2010/main" val="399411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The</a:t>
            </a:r>
            <a:r>
              <a:rPr lang="sk-SK" dirty="0" smtClean="0"/>
              <a:t> new part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820" y="2061089"/>
            <a:ext cx="4108360" cy="4108360"/>
          </a:xfrm>
        </p:spPr>
      </p:pic>
    </p:spTree>
    <p:extLst>
      <p:ext uri="{BB962C8B-B14F-4D97-AF65-F5344CB8AC3E}">
        <p14:creationId xmlns:p14="http://schemas.microsoft.com/office/powerpoint/2010/main" val="408687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Our</a:t>
            </a:r>
            <a:r>
              <a:rPr lang="sk-SK" dirty="0" smtClean="0"/>
              <a:t> </a:t>
            </a:r>
            <a:r>
              <a:rPr lang="sk-SK" dirty="0" err="1" smtClean="0"/>
              <a:t>classes</a:t>
            </a:r>
            <a:r>
              <a:rPr lang="sk-SK" dirty="0" smtClean="0"/>
              <a:t> and a </a:t>
            </a:r>
            <a:r>
              <a:rPr lang="sk-SK" dirty="0" err="1" smtClean="0"/>
              <a:t>gym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90" y="2056103"/>
            <a:ext cx="5152957" cy="3859744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65" y="2056103"/>
            <a:ext cx="5152958" cy="38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OUR TOWN- GELNICA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75" y="2169217"/>
            <a:ext cx="5244454" cy="3937941"/>
          </a:xfrm>
        </p:spPr>
      </p:pic>
    </p:spTree>
    <p:extLst>
      <p:ext uri="{BB962C8B-B14F-4D97-AF65-F5344CB8AC3E}">
        <p14:creationId xmlns:p14="http://schemas.microsoft.com/office/powerpoint/2010/main" val="264524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Our</a:t>
            </a:r>
            <a:r>
              <a:rPr lang="sk-SK" dirty="0" smtClean="0"/>
              <a:t> </a:t>
            </a:r>
            <a:r>
              <a:rPr lang="sk-SK" dirty="0" err="1" smtClean="0"/>
              <a:t>museum</a:t>
            </a:r>
            <a:r>
              <a:rPr lang="sk-SK" dirty="0" smtClean="0"/>
              <a:t> and a </a:t>
            </a:r>
            <a:r>
              <a:rPr lang="sk-SK" dirty="0" err="1" smtClean="0"/>
              <a:t>miner</a:t>
            </a:r>
            <a:r>
              <a:rPr lang="sk-SK" dirty="0" smtClean="0"/>
              <a:t> statue</a:t>
            </a:r>
            <a:endParaRPr lang="sk-SK" dirty="0"/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62" y="1959981"/>
            <a:ext cx="4231179" cy="4231179"/>
          </a:xfrm>
        </p:spPr>
      </p:pic>
    </p:spTree>
    <p:extLst>
      <p:ext uri="{BB962C8B-B14F-4D97-AF65-F5344CB8AC3E}">
        <p14:creationId xmlns:p14="http://schemas.microsoft.com/office/powerpoint/2010/main" val="235589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Church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328" y="2147128"/>
            <a:ext cx="5637343" cy="3751396"/>
          </a:xfrm>
        </p:spPr>
      </p:pic>
    </p:spTree>
    <p:extLst>
      <p:ext uri="{BB962C8B-B14F-4D97-AF65-F5344CB8AC3E}">
        <p14:creationId xmlns:p14="http://schemas.microsoft.com/office/powerpoint/2010/main" val="312811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err="1" smtClean="0"/>
              <a:t>Our</a:t>
            </a:r>
            <a:r>
              <a:rPr lang="sk-SK" dirty="0" smtClean="0"/>
              <a:t> </a:t>
            </a:r>
            <a:r>
              <a:rPr lang="sk-SK" dirty="0" err="1" smtClean="0"/>
              <a:t>mining</a:t>
            </a:r>
            <a:r>
              <a:rPr lang="sk-SK" dirty="0" smtClean="0"/>
              <a:t> </a:t>
            </a:r>
            <a:r>
              <a:rPr lang="sk-SK" dirty="0" err="1" smtClean="0"/>
              <a:t>history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1. Mine Jozef               2. </a:t>
            </a:r>
            <a:r>
              <a:rPr lang="sk-SK" dirty="0" err="1" smtClean="0"/>
              <a:t>inside</a:t>
            </a:r>
            <a:r>
              <a:rPr lang="sk-SK" dirty="0" smtClean="0"/>
              <a:t> of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smtClean="0"/>
              <a:t>mine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701872"/>
            <a:ext cx="4377934" cy="2913316"/>
          </a:xfr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354" y="2799895"/>
            <a:ext cx="4964244" cy="28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1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Lake</a:t>
            </a:r>
            <a:r>
              <a:rPr lang="sk-SK" dirty="0" smtClean="0"/>
              <a:t> Turzov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800" y="2105695"/>
            <a:ext cx="5132399" cy="3844345"/>
          </a:xfrm>
        </p:spPr>
      </p:pic>
    </p:spTree>
    <p:extLst>
      <p:ext uri="{BB962C8B-B14F-4D97-AF65-F5344CB8AC3E}">
        <p14:creationId xmlns:p14="http://schemas.microsoft.com/office/powerpoint/2010/main" val="3110558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ký motív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33</Words>
  <Application>Microsoft Office PowerPoint</Application>
  <PresentationFormat>Širokouhlá</PresentationFormat>
  <Paragraphs>11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Organický motív</vt:lpstr>
      <vt:lpstr>OUR SCHOOL </vt:lpstr>
      <vt:lpstr>An old part</vt:lpstr>
      <vt:lpstr>The new part</vt:lpstr>
      <vt:lpstr>Our classes and a gym</vt:lpstr>
      <vt:lpstr>OUR TOWN- GELNICA</vt:lpstr>
      <vt:lpstr>Our museum and a miner statue</vt:lpstr>
      <vt:lpstr>Church</vt:lpstr>
      <vt:lpstr>Our mining history 1. Mine Jozef               2. inside of the mine</vt:lpstr>
      <vt:lpstr>Lake Turzov</vt:lpstr>
      <vt:lpstr>Winter in Gelnica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SCHOOL</dc:title>
  <dc:creator>HP</dc:creator>
  <cp:lastModifiedBy>HP</cp:lastModifiedBy>
  <cp:revision>2</cp:revision>
  <dcterms:created xsi:type="dcterms:W3CDTF">2022-01-17T21:52:39Z</dcterms:created>
  <dcterms:modified xsi:type="dcterms:W3CDTF">2022-01-17T22:04:17Z</dcterms:modified>
</cp:coreProperties>
</file>