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77" r:id="rId4"/>
    <p:sldId id="282" r:id="rId5"/>
    <p:sldId id="259" r:id="rId6"/>
    <p:sldId id="269" r:id="rId7"/>
    <p:sldId id="272" r:id="rId8"/>
    <p:sldId id="266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6407-F6CD-4CD2-9677-B2CB27FDD154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D5898-3567-4BA1-BA1E-628D29EF4A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b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D5898-3567-4BA1-BA1E-628D29EF4A36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2435352"/>
          </a:xfrm>
        </p:spPr>
        <p:txBody>
          <a:bodyPr>
            <a:normAutofit fontScale="90000"/>
          </a:bodyPr>
          <a:lstStyle/>
          <a:p>
            <a:r>
              <a:rPr lang="sk-SK" sz="8000" dirty="0"/>
              <a:t>KUFOR NA SNY – PES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6000" b="1" dirty="0"/>
              <a:t>Dušan </a:t>
            </a:r>
            <a:r>
              <a:rPr lang="sk-SK" sz="6000" b="1" dirty="0" err="1"/>
              <a:t>Dušek</a:t>
            </a:r>
            <a:endParaRPr lang="sk-SK" sz="6000" b="1" dirty="0"/>
          </a:p>
        </p:txBody>
      </p:sp>
      <p:pic>
        <p:nvPicPr>
          <p:cNvPr id="13314" name="Picture 2" descr="http://img.mediacentrum.sk/gallery/200/5703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991" y="685800"/>
            <a:ext cx="327301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k-SK" sz="4800" dirty="0"/>
            </a:br>
            <a:br>
              <a:rPr lang="sk-SK" sz="4800" dirty="0"/>
            </a:br>
            <a:br>
              <a:rPr lang="sk-SK" sz="4800" dirty="0"/>
            </a:br>
            <a:r>
              <a:rPr lang="sk-SK" sz="4800" dirty="0"/>
              <a:t>DUŠAN DUŠEK (1946)</a:t>
            </a:r>
            <a:br>
              <a:rPr lang="sk-SK" sz="4800" dirty="0"/>
            </a:br>
            <a:br>
              <a:rPr lang="sk-SK" sz="4400" dirty="0"/>
            </a:br>
            <a:br>
              <a:rPr lang="sk-SK" sz="4400" dirty="0"/>
            </a:br>
            <a:endParaRPr lang="sk-SK" sz="44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505200" y="1524000"/>
            <a:ext cx="5410200" cy="5334000"/>
          </a:xfrm>
        </p:spPr>
        <p:txBody>
          <a:bodyPr>
            <a:normAutofit/>
          </a:bodyPr>
          <a:lstStyle/>
          <a:p>
            <a:pPr lvl="0"/>
            <a:endParaRPr lang="sk-SK" sz="2400" dirty="0"/>
          </a:p>
          <a:p>
            <a:pPr lvl="0"/>
            <a:r>
              <a:rPr lang="sk-SK" sz="2400" b="1" dirty="0"/>
              <a:t>Slovenský spisovateľ</a:t>
            </a:r>
            <a:r>
              <a:rPr lang="sk-SK" sz="2400" dirty="0"/>
              <a:t> – prozaik, scenárista a dramaturg -  </a:t>
            </a:r>
            <a:r>
              <a:rPr lang="sk-SK" sz="2400" b="1" dirty="0"/>
              <a:t>moderná slovenská próza </a:t>
            </a:r>
          </a:p>
          <a:p>
            <a:pPr lvl="0"/>
            <a:r>
              <a:rPr lang="sk-SK" sz="2400" dirty="0"/>
              <a:t> vyštudoval Prírodovedeckú  fakultu  </a:t>
            </a:r>
          </a:p>
          <a:p>
            <a:pPr marL="118872" lvl="0" indent="0">
              <a:buNone/>
            </a:pPr>
            <a:r>
              <a:rPr lang="sk-SK" sz="2400" dirty="0"/>
              <a:t>      UK </a:t>
            </a:r>
          </a:p>
          <a:p>
            <a:pPr lvl="0"/>
            <a:r>
              <a:rPr lang="sk-SK" sz="2400" dirty="0"/>
              <a:t>Pracoval vo vydavateľstve časopisov a novín </a:t>
            </a:r>
          </a:p>
          <a:p>
            <a:pPr lvl="0"/>
            <a:r>
              <a:rPr lang="sk-SK" sz="2400" dirty="0"/>
              <a:t>Od roku 1979 do roku 1997 </a:t>
            </a:r>
            <a:r>
              <a:rPr lang="sk-SK" sz="2400" b="1" dirty="0"/>
              <a:t>sa venoval výlučne literárnej tvorbe</a:t>
            </a:r>
            <a:endParaRPr lang="sk-SK" sz="2400" dirty="0"/>
          </a:p>
          <a:p>
            <a:pPr lvl="0"/>
            <a:endParaRPr lang="sk-SK" sz="2400" dirty="0"/>
          </a:p>
          <a:p>
            <a:pPr lvl="0"/>
            <a:r>
              <a:rPr lang="sk-SK" sz="2400" dirty="0"/>
              <a:t> </a:t>
            </a:r>
          </a:p>
          <a:p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3276600" cy="4623816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7170" name="Picture 2" descr="http://photos-e.ak.fbcdn.net/hphotos-ak-ash2/393440_10150459460050743_1207831516_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3581400" cy="5372102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files.maturitanaursule.webnode.sk/200000003-c4d85c5d2c/du%C5%A1ek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684" y="-47838"/>
            <a:ext cx="4495800" cy="6849157"/>
          </a:xfrm>
          <a:prstGeom prst="rect">
            <a:avLst/>
          </a:prstGeom>
          <a:noFill/>
        </p:spPr>
      </p:pic>
      <p:pic>
        <p:nvPicPr>
          <p:cNvPr id="22532" name="Picture 4" descr="http://files.maturitanaursule.webnode.sk/200000004-8d8b18f7be/du%C5%A1e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1531" y="-47838"/>
            <a:ext cx="4732469" cy="689699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C0567D-953E-467E-A4F1-90AE7A62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400" dirty="0"/>
              <a:t>DUŠAN DUŠEK - Pes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7A0290-E0FE-4DFD-BB77-BC3E51BA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8176"/>
            <a:ext cx="8229600" cy="5294375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sk-SK" b="1" u="sng" dirty="0"/>
              <a:t>Úlohy po prečítaní textu:</a:t>
            </a:r>
          </a:p>
          <a:p>
            <a:pPr marL="118872" indent="0">
              <a:buNone/>
            </a:pPr>
            <a:r>
              <a:rPr lang="sk-SK" b="1" dirty="0"/>
              <a:t>a) </a:t>
            </a:r>
            <a:r>
              <a:rPr lang="sk-SK" dirty="0"/>
              <a:t>Zaujala ťa poviedka? Ak áno, prečo?</a:t>
            </a:r>
          </a:p>
          <a:p>
            <a:pPr marL="118872" indent="0">
              <a:buNone/>
            </a:pPr>
            <a:r>
              <a:rPr lang="sk-SK" b="1" dirty="0"/>
              <a:t>b) </a:t>
            </a:r>
            <a:r>
              <a:rPr lang="sk-SK" dirty="0"/>
              <a:t>Miesto a čas deja</a:t>
            </a:r>
          </a:p>
          <a:p>
            <a:pPr marL="118872" indent="0">
              <a:buNone/>
            </a:pPr>
            <a:r>
              <a:rPr lang="sk-SK" b="1" dirty="0"/>
              <a:t>c) </a:t>
            </a:r>
            <a:r>
              <a:rPr lang="sk-SK" dirty="0"/>
              <a:t>Postavy – ich charakteristika (b, c –</a:t>
            </a:r>
          </a:p>
          <a:p>
            <a:pPr marL="118872" indent="0">
              <a:buNone/>
            </a:pPr>
            <a:r>
              <a:rPr lang="sk-SK" dirty="0"/>
              <a:t>                         realistický základ??)</a:t>
            </a:r>
          </a:p>
          <a:p>
            <a:pPr marL="118872" indent="0">
              <a:buNone/>
            </a:pPr>
            <a:r>
              <a:rPr lang="sk-SK" b="1" dirty="0"/>
              <a:t>d) </a:t>
            </a:r>
            <a:r>
              <a:rPr lang="sk-SK" dirty="0"/>
              <a:t>Rozprávač príbehu </a:t>
            </a:r>
          </a:p>
          <a:p>
            <a:pPr marL="118872" indent="0">
              <a:buNone/>
            </a:pPr>
            <a:r>
              <a:rPr lang="sk-SK" b="1" dirty="0"/>
              <a:t>e) </a:t>
            </a:r>
            <a:r>
              <a:rPr lang="sk-SK" dirty="0" err="1"/>
              <a:t>Minizápletka</a:t>
            </a:r>
            <a:r>
              <a:rPr lang="sk-SK" dirty="0"/>
              <a:t> (opakuje sa v príbehu)</a:t>
            </a:r>
          </a:p>
          <a:p>
            <a:pPr marL="118872" indent="0">
              <a:buNone/>
            </a:pPr>
            <a:r>
              <a:rPr lang="sk-SK" b="1" dirty="0"/>
              <a:t>f) </a:t>
            </a:r>
            <a:r>
              <a:rPr lang="sk-SK" dirty="0"/>
              <a:t>Prečítaj si ešte raz záver – nájdi vtipnú</a:t>
            </a:r>
          </a:p>
          <a:p>
            <a:pPr marL="118872" indent="0">
              <a:buNone/>
            </a:pPr>
            <a:r>
              <a:rPr lang="sk-SK" dirty="0"/>
              <a:t>   pointu a vysvetli ju</a:t>
            </a:r>
          </a:p>
          <a:p>
            <a:pPr marL="118872" indent="0">
              <a:buNone/>
            </a:pPr>
            <a:r>
              <a:rPr lang="sk-SK" b="1" dirty="0"/>
              <a:t>g) </a:t>
            </a:r>
            <a:r>
              <a:rPr lang="sk-SK" dirty="0"/>
              <a:t>Skús sformulovať hlavnú myšlienku príbehu </a:t>
            </a:r>
          </a:p>
          <a:p>
            <a:pPr marL="118872" indent="0">
              <a:buNone/>
            </a:pPr>
            <a:r>
              <a:rPr lang="sk-SK" b="1" dirty="0"/>
              <a:t>h) </a:t>
            </a:r>
            <a:r>
              <a:rPr lang="sk-SK" dirty="0"/>
              <a:t>Literárny druh, forma, žáner</a:t>
            </a:r>
          </a:p>
          <a:p>
            <a:pPr marL="118872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33604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dirty="0"/>
              <a:t>Dušan </a:t>
            </a:r>
            <a:r>
              <a:rPr lang="sk-SK" sz="6000" dirty="0" err="1"/>
              <a:t>Dušek</a:t>
            </a:r>
            <a:r>
              <a:rPr lang="sk-SK" sz="6000" dirty="0"/>
              <a:t> - Pes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257800"/>
          </a:xfrm>
        </p:spPr>
        <p:txBody>
          <a:bodyPr>
            <a:noAutofit/>
          </a:bodyPr>
          <a:lstStyle/>
          <a:p>
            <a:pPr lvl="0"/>
            <a:r>
              <a:rPr lang="sk-SK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predstaviteľ  slovenskej modernej prózy 20. storočia </a:t>
            </a:r>
            <a:r>
              <a:rPr lang="sk-SK" sz="2600" dirty="0">
                <a:latin typeface="Times New Roman"/>
                <a:cs typeface="Times New Roman"/>
              </a:rPr>
              <a:t>→        </a:t>
            </a:r>
          </a:p>
          <a:p>
            <a:pPr lvl="0"/>
            <a:r>
              <a:rPr lang="sk-SK" sz="2600" dirty="0">
                <a:latin typeface="Times New Roman"/>
                <a:cs typeface="Times New Roman"/>
              </a:rPr>
              <a:t>teoretici – </a:t>
            </a:r>
            <a:r>
              <a:rPr lang="sk-SK" sz="2600" b="1" dirty="0">
                <a:latin typeface="Times New Roman"/>
                <a:cs typeface="Times New Roman"/>
              </a:rPr>
              <a:t>POETICKÝ REALIZMUS</a:t>
            </a:r>
          </a:p>
          <a:p>
            <a:pPr marL="118872" lvl="0" indent="0">
              <a:buNone/>
            </a:pPr>
            <a:r>
              <a:rPr lang="sk-SK" sz="2600" b="1" dirty="0">
                <a:latin typeface="Times New Roman"/>
                <a:cs typeface="Times New Roman"/>
              </a:rPr>
              <a:t>                     </a:t>
            </a:r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pPr marL="118872" lvl="0" indent="0">
              <a:buNone/>
            </a:pPr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→</a:t>
            </a:r>
            <a:r>
              <a:rPr lang="sk-SK" sz="2600" b="1" dirty="0">
                <a:latin typeface="Times New Roman"/>
                <a:cs typeface="Times New Roman"/>
              </a:rPr>
              <a:t> reálne prostredie, reálny čas</a:t>
            </a:r>
          </a:p>
          <a:p>
            <a:pPr marL="118872" lvl="0" indent="0">
              <a:buNone/>
            </a:pPr>
            <a:r>
              <a:rPr lang="sk-SK" sz="2600" b="1" dirty="0">
                <a:latin typeface="Times New Roman"/>
                <a:cs typeface="Times New Roman"/>
              </a:rPr>
              <a:t>                       </a:t>
            </a:r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dej oslabený</a:t>
            </a:r>
          </a:p>
          <a:p>
            <a:pPr marL="118872" lvl="0" indent="0">
              <a:buNone/>
            </a:pPr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→hra so slovami</a:t>
            </a:r>
            <a:endParaRPr lang="sk-SK" sz="2600" b="1" dirty="0">
              <a:latin typeface="Times New Roman"/>
              <a:cs typeface="Times New Roman"/>
            </a:endParaRPr>
          </a:p>
          <a:p>
            <a:pPr lvl="0"/>
            <a:r>
              <a:rPr lang="sk-SK" sz="2600" b="1" dirty="0"/>
              <a:t> medziľudské vzťahy, osamelosť,  (paradoxy?)</a:t>
            </a:r>
          </a:p>
          <a:p>
            <a:pPr lvl="0"/>
            <a:r>
              <a:rPr lang="sk-SK" sz="2600" dirty="0"/>
              <a:t> venuje sa  množstvu </a:t>
            </a:r>
            <a:r>
              <a:rPr lang="sk-SK" sz="2600" b="1" dirty="0"/>
              <a:t>detailov</a:t>
            </a:r>
            <a:r>
              <a:rPr lang="sk-SK" sz="2600" dirty="0"/>
              <a:t>, ktoré sa neustále opakujú a prelínajú, preniká pod povrch vzťahov, situácií a problémov, ktoré nerieši, len evokuje</a:t>
            </a:r>
          </a:p>
          <a:p>
            <a:pPr lvl="0"/>
            <a:r>
              <a:rPr lang="sk-SK" sz="2600" dirty="0"/>
              <a:t>svoj postoj naznačuje využitím </a:t>
            </a:r>
            <a:r>
              <a:rPr lang="sk-SK" sz="2600" b="1" dirty="0"/>
              <a:t>nečakaného uhla pohľadu</a:t>
            </a:r>
            <a:r>
              <a:rPr lang="sk-SK" sz="2600" dirty="0"/>
              <a:t>, ktorý sa často mení a </a:t>
            </a:r>
            <a:r>
              <a:rPr lang="sk-SK" sz="2600" b="1" dirty="0"/>
              <a:t>prechádza až do </a:t>
            </a:r>
            <a:r>
              <a:rPr lang="sk-SK" sz="2600" b="1" dirty="0" err="1"/>
              <a:t>neskutočna</a:t>
            </a:r>
            <a:r>
              <a:rPr lang="sk-SK" sz="2600" b="1" dirty="0"/>
              <a:t> a fantázie</a:t>
            </a:r>
            <a:endParaRPr lang="sk-SK" sz="2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8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8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3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dirty="0"/>
              <a:t>Dušan </a:t>
            </a:r>
            <a:r>
              <a:rPr lang="sk-SK" sz="6000" dirty="0" err="1"/>
              <a:t>Dušek</a:t>
            </a:r>
            <a:r>
              <a:rPr lang="sk-SK" sz="6000" dirty="0"/>
              <a:t> – Pes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257799"/>
          </a:xfrm>
        </p:spPr>
        <p:txBody>
          <a:bodyPr>
            <a:noAutofit/>
          </a:bodyPr>
          <a:lstStyle/>
          <a:p>
            <a:pPr lvl="0"/>
            <a:r>
              <a:rPr lang="sk-SK" sz="2600" b="1" dirty="0"/>
              <a:t>hrdinami sú drobní ľudia, nenápadní, nedôležití</a:t>
            </a:r>
            <a:r>
              <a:rPr lang="sk-SK" sz="2600" dirty="0"/>
              <a:t> (napriek svojej jednoduchosti sú veľmi citliví)</a:t>
            </a:r>
          </a:p>
          <a:p>
            <a:pPr lvl="0"/>
            <a:endParaRPr lang="sk-SK" sz="2600" dirty="0"/>
          </a:p>
          <a:p>
            <a:r>
              <a:rPr lang="sk-SK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magický realizmus </a:t>
            </a:r>
            <a:r>
              <a:rPr lang="sk-SK" sz="2600" dirty="0"/>
              <a:t>(fantázia, </a:t>
            </a:r>
            <a:r>
              <a:rPr lang="sk-SK" sz="2600" dirty="0" err="1"/>
              <a:t>snovosť</a:t>
            </a:r>
            <a:r>
              <a:rPr lang="sk-SK" sz="2600" dirty="0"/>
              <a:t>, imaginácia)</a:t>
            </a:r>
            <a:endParaRPr lang="sk-SK" sz="2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prúd vedomia</a:t>
            </a:r>
            <a:r>
              <a:rPr lang="sk-SK" sz="2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600" dirty="0"/>
              <a:t>(zachytenie myšlienok v čase ich zrodu na princípe asociácií)</a:t>
            </a:r>
          </a:p>
          <a:p>
            <a:pPr lvl="0"/>
            <a:r>
              <a:rPr lang="sk-SK" sz="2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bezsujetová</a:t>
            </a:r>
            <a:r>
              <a:rPr lang="sk-SK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próza </a:t>
            </a:r>
            <a:r>
              <a:rPr lang="sk-SK" sz="2600" dirty="0"/>
              <a:t>(oslabenie sujetovej línie, rozprávanie bez dramatickej akcie a gradácie – celok je rozložený na epizódy, fragmenty – do popredia sa dostáva jazyk a autorova perspektíva)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dirty="0"/>
              <a:t>PES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1"/>
            <a:ext cx="8458200" cy="4800600"/>
          </a:xfrm>
        </p:spPr>
        <p:txBody>
          <a:bodyPr>
            <a:normAutofit fontScale="92500" lnSpcReduction="10000"/>
          </a:bodyPr>
          <a:lstStyle/>
          <a:p>
            <a:r>
              <a:rPr lang="sk-SK" sz="2600" b="1" dirty="0"/>
              <a:t>nesujetová miniatúrna poviedka</a:t>
            </a:r>
          </a:p>
          <a:p>
            <a:r>
              <a:rPr lang="sk-SK" sz="2600" dirty="0"/>
              <a:t>rozprávač opisuje svojho suseda a jeho psa </a:t>
            </a:r>
            <a:r>
              <a:rPr lang="sk-SK" sz="2600" dirty="0" err="1"/>
              <a:t>Ukulele</a:t>
            </a:r>
            <a:r>
              <a:rPr lang="sk-SK" sz="2600" dirty="0"/>
              <a:t>:                       </a:t>
            </a:r>
            <a:r>
              <a:rPr lang="sk-SK" sz="26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„Sused má psa, ktorý nevie, že je blázon.“</a:t>
            </a:r>
          </a:p>
          <a:p>
            <a:r>
              <a:rPr lang="sk-SK" sz="2600" dirty="0"/>
              <a:t>komické scénky zo života zvláštnej dvojice majú potvrdiť rozprávačov názor, že sused je blázon</a:t>
            </a:r>
          </a:p>
          <a:p>
            <a:r>
              <a:rPr lang="sk-SK" sz="2600" dirty="0"/>
              <a:t>rozprávač sa chce  tejto dvojici vyhnúť:</a:t>
            </a:r>
            <a:r>
              <a:rPr lang="sk-SK" sz="2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6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„Musím si dávať pozor.“ </a:t>
            </a:r>
            <a:r>
              <a:rPr lang="sk-SK" sz="2600" i="1" dirty="0">
                <a:latin typeface="Arial"/>
                <a:cs typeface="Arial"/>
              </a:rPr>
              <a:t>→ </a:t>
            </a:r>
            <a:r>
              <a:rPr lang="sk-SK" sz="2600" b="1" dirty="0">
                <a:cs typeface="Arial"/>
              </a:rPr>
              <a:t>ide o </a:t>
            </a:r>
            <a:r>
              <a:rPr lang="sk-SK" sz="2600" b="1" dirty="0" err="1">
                <a:cs typeface="Arial"/>
              </a:rPr>
              <a:t>minizápletku</a:t>
            </a:r>
            <a:r>
              <a:rPr lang="sk-SK" sz="2600" b="1" dirty="0">
                <a:cs typeface="Arial"/>
              </a:rPr>
              <a:t>, </a:t>
            </a:r>
            <a:r>
              <a:rPr lang="sk-SK" sz="2600" dirty="0">
                <a:cs typeface="Arial"/>
              </a:rPr>
              <a:t>ktorá sa v texte opakuje:                         </a:t>
            </a:r>
            <a:r>
              <a:rPr lang="sk-SK" sz="2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sk-SK" sz="26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„Radšej sa im vyhnem.“ </a:t>
            </a:r>
          </a:p>
          <a:p>
            <a:r>
              <a:rPr lang="sk-SK" sz="2600" dirty="0"/>
              <a:t>napriek tomu sa stretnú: </a:t>
            </a:r>
            <a:r>
              <a:rPr lang="sk-SK" sz="26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„A zrazu mi vojdú do cesty.“</a:t>
            </a:r>
          </a:p>
          <a:p>
            <a:r>
              <a:rPr lang="sk-SK" sz="2600" dirty="0"/>
              <a:t>rozprávač na túto situáciu reaguje chladne a odignoruje suseda aj psa: </a:t>
            </a:r>
            <a:r>
              <a:rPr lang="sk-SK" sz="26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„Akože: nič sa nedeje.“</a:t>
            </a:r>
          </a:p>
          <a:p>
            <a:r>
              <a:rPr lang="sk-SK" sz="2600" dirty="0"/>
              <a:t>záver a zároveň pointa poviedky nastáva po tom, čo rozprávača oňuchá pes a vzápätí utečie: </a:t>
            </a:r>
            <a:r>
              <a:rPr lang="sk-SK" sz="26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„... pre neho som blázon.“</a:t>
            </a:r>
            <a:endParaRPr lang="sk-SK" sz="2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sz="2400" i="1" dirty="0"/>
          </a:p>
          <a:p>
            <a:pPr>
              <a:buNone/>
            </a:pPr>
            <a:endParaRPr lang="sk-SK" i="1" dirty="0"/>
          </a:p>
        </p:txBody>
      </p:sp>
      <p:pic>
        <p:nvPicPr>
          <p:cNvPr id="8196" name="Picture 4" descr="http://pixabay.com/static/uploads/photo/2012/05/07/04/39/animals-47957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04800"/>
            <a:ext cx="1865933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2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8077200" cy="1447800"/>
          </a:xfrm>
        </p:spPr>
        <p:txBody>
          <a:bodyPr>
            <a:normAutofit fontScale="90000"/>
          </a:bodyPr>
          <a:lstStyle/>
          <a:p>
            <a:pPr lvl="3" algn="l" rtl="0">
              <a:spcBef>
                <a:spcPct val="0"/>
              </a:spcBef>
            </a:pPr>
            <a:br>
              <a:rPr lang="sk-SK" b="1" dirty="0">
                <a:solidFill>
                  <a:schemeClr val="tx1"/>
                </a:solidFill>
              </a:rPr>
            </a:br>
            <a:br>
              <a:rPr lang="sk-SK" b="1" dirty="0">
                <a:solidFill>
                  <a:schemeClr val="tx1"/>
                </a:solidFill>
              </a:rPr>
            </a:br>
            <a:r>
              <a:rPr lang="sk-SK" b="1" dirty="0">
                <a:solidFill>
                  <a:schemeClr val="tx1"/>
                </a:solidFill>
              </a:rPr>
              <a:t>POUŽITÁ LITERATÚRA:</a:t>
            </a:r>
            <a:br>
              <a:rPr lang="sk-SK" b="1" dirty="0">
                <a:solidFill>
                  <a:schemeClr val="tx1"/>
                </a:solidFill>
              </a:rPr>
            </a:br>
            <a:r>
              <a:rPr lang="sk-SK" dirty="0" err="1">
                <a:solidFill>
                  <a:schemeClr val="tx1"/>
                </a:solidFill>
              </a:rPr>
              <a:t>Dušek</a:t>
            </a:r>
            <a:r>
              <a:rPr lang="sk-SK" dirty="0">
                <a:solidFill>
                  <a:schemeClr val="tx1"/>
                </a:solidFill>
              </a:rPr>
              <a:t>, D.</a:t>
            </a:r>
            <a:r>
              <a:rPr lang="sk-SK" i="1" dirty="0">
                <a:solidFill>
                  <a:schemeClr val="tx1"/>
                </a:solidFill>
              </a:rPr>
              <a:t> Kufor na sny. </a:t>
            </a:r>
            <a:r>
              <a:rPr lang="sk-SK" dirty="0">
                <a:solidFill>
                  <a:schemeClr val="tx1"/>
                </a:solidFill>
              </a:rPr>
              <a:t>Bratislava: Slovenský spisovateľ, 1993, 74 s</a:t>
            </a:r>
            <a:r>
              <a:rPr lang="sk-SK">
                <a:solidFill>
                  <a:schemeClr val="tx1"/>
                </a:solidFill>
              </a:rPr>
              <a:t>. </a:t>
            </a:r>
            <a:br>
              <a:rPr lang="sk-SK" sz="2400" b="1" dirty="0">
                <a:solidFill>
                  <a:schemeClr val="tx1"/>
                </a:solidFill>
              </a:rPr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rgbClr val="FFC000"/>
                </a:solidFill>
                <a:latin typeface="+mj-lt"/>
              </a:rPr>
              <a:t>ĎAKUJEM ZA POZORNOSŤ </a:t>
            </a:r>
            <a:r>
              <a:rPr lang="sk-SK" sz="4000" b="1" dirty="0">
                <a:solidFill>
                  <a:srgbClr val="FFC000"/>
                </a:solidFill>
                <a:latin typeface="+mj-lt"/>
                <a:sym typeface="Wingdings" pitchFamily="2" charset="2"/>
              </a:rPr>
              <a:t></a:t>
            </a:r>
          </a:p>
          <a:p>
            <a:r>
              <a:rPr lang="sk-SK" sz="2800" b="1" dirty="0">
                <a:solidFill>
                  <a:srgbClr val="FFC000"/>
                </a:solidFill>
                <a:latin typeface="+mj-lt"/>
                <a:sym typeface="Wingdings" pitchFamily="2" charset="2"/>
              </a:rPr>
              <a:t>                                                      Mgr. Kamila </a:t>
            </a:r>
            <a:r>
              <a:rPr lang="sk-SK" sz="2800" b="1" dirty="0" err="1">
                <a:solidFill>
                  <a:srgbClr val="FFC000"/>
                </a:solidFill>
                <a:latin typeface="+mj-lt"/>
                <a:sym typeface="Wingdings" pitchFamily="2" charset="2"/>
              </a:rPr>
              <a:t>Blahovská</a:t>
            </a:r>
            <a:r>
              <a:rPr lang="sk-SK" sz="2800" b="1" dirty="0">
                <a:solidFill>
                  <a:srgbClr val="FFC000"/>
                </a:solidFill>
                <a:latin typeface="+mj-lt"/>
                <a:sym typeface="Wingdings" pitchFamily="2" charset="2"/>
              </a:rPr>
              <a:t> </a:t>
            </a:r>
            <a:endParaRPr lang="sk-SK" sz="2800" b="1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1010</TotalTime>
  <Words>461</Words>
  <Application>Microsoft Office PowerPoint</Application>
  <PresentationFormat>Prezentácia na obrazovke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</vt:lpstr>
      <vt:lpstr>KUFOR NA SNY – PES </vt:lpstr>
      <vt:lpstr>   DUŠAN DUŠEK (1946)   </vt:lpstr>
      <vt:lpstr>Prezentácia programu PowerPoint</vt:lpstr>
      <vt:lpstr>DUŠAN DUŠEK - Pes</vt:lpstr>
      <vt:lpstr>Dušan Dušek - Pes</vt:lpstr>
      <vt:lpstr>Dušan Dušek – Pes </vt:lpstr>
      <vt:lpstr>PES</vt:lpstr>
      <vt:lpstr>  POUŽITÁ LITERATÚRA: Dušek, D. Kufor na sny. Bratislava: Slovenský spisovateľ, 1993, 74 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DOKTOR ŽIVAGO</dc:title>
  <dc:creator>Tinka</dc:creator>
  <cp:lastModifiedBy>Patrícia Kurtová</cp:lastModifiedBy>
  <cp:revision>116</cp:revision>
  <dcterms:created xsi:type="dcterms:W3CDTF">2011-12-17T13:07:00Z</dcterms:created>
  <dcterms:modified xsi:type="dcterms:W3CDTF">2021-04-21T06:57:59Z</dcterms:modified>
</cp:coreProperties>
</file>