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Upravte štýl predlohy podnadpisov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31C43CC-5879-45E6-BC6A-8F5FBD464658}" type="datetimeFigureOut">
              <a:rPr lang="sk-SK" smtClean="0"/>
              <a:t>05.02.2021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333C2B-EA4C-4248-BFF9-8C6F3F3F642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3CC-5879-45E6-BC6A-8F5FBD464658}" type="datetimeFigureOut">
              <a:rPr lang="sk-SK" smtClean="0"/>
              <a:t>05.02.2021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3C2B-EA4C-4248-BFF9-8C6F3F3F642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3CC-5879-45E6-BC6A-8F5FBD464658}" type="datetimeFigureOut">
              <a:rPr lang="sk-SK" smtClean="0"/>
              <a:t>05.02.2021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3C2B-EA4C-4248-BFF9-8C6F3F3F642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3CC-5879-45E6-BC6A-8F5FBD464658}" type="datetimeFigureOut">
              <a:rPr lang="sk-SK" smtClean="0"/>
              <a:t>05.02.2021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3C2B-EA4C-4248-BFF9-8C6F3F3F642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3CC-5879-45E6-BC6A-8F5FBD464658}" type="datetimeFigureOut">
              <a:rPr lang="sk-SK" smtClean="0"/>
              <a:t>05.02.2021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3C2B-EA4C-4248-BFF9-8C6F3F3F642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3CC-5879-45E6-BC6A-8F5FBD464658}" type="datetimeFigureOut">
              <a:rPr lang="sk-SK" smtClean="0"/>
              <a:t>05.02.2021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3C2B-EA4C-4248-BFF9-8C6F3F3F642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1C43CC-5879-45E6-BC6A-8F5FBD464658}" type="datetimeFigureOut">
              <a:rPr lang="sk-SK" smtClean="0"/>
              <a:t>05.02.2021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333C2B-EA4C-4248-BFF9-8C6F3F3F642E}" type="slidenum">
              <a:rPr lang="sk-SK" smtClean="0"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31C43CC-5879-45E6-BC6A-8F5FBD464658}" type="datetimeFigureOut">
              <a:rPr lang="sk-SK" smtClean="0"/>
              <a:t>05.02.2021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F333C2B-EA4C-4248-BFF9-8C6F3F3F642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3CC-5879-45E6-BC6A-8F5FBD464658}" type="datetimeFigureOut">
              <a:rPr lang="sk-SK" smtClean="0"/>
              <a:t>05.02.2021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3C2B-EA4C-4248-BFF9-8C6F3F3F642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3CC-5879-45E6-BC6A-8F5FBD464658}" type="datetimeFigureOut">
              <a:rPr lang="sk-SK" smtClean="0"/>
              <a:t>05.02.2021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3C2B-EA4C-4248-BFF9-8C6F3F3F642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3CC-5879-45E6-BC6A-8F5FBD464658}" type="datetimeFigureOut">
              <a:rPr lang="sk-SK" smtClean="0"/>
              <a:t>05.02.2021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3C2B-EA4C-4248-BFF9-8C6F3F3F642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Upravte štýl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31C43CC-5879-45E6-BC6A-8F5FBD464658}" type="datetimeFigureOut">
              <a:rPr lang="sk-SK" smtClean="0"/>
              <a:t>05.02.2021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F333C2B-EA4C-4248-BFF9-8C6F3F3F642E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6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Moja škola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Kolektivizmus, spolupráca v školskej triede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451032"/>
            <a:ext cx="3960440" cy="2306956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41648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612AF3-366D-4C41-B22A-A1B4E3AF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224136"/>
          </a:xfrm>
        </p:spPr>
        <p:txBody>
          <a:bodyPr>
            <a:normAutofit/>
          </a:bodyPr>
          <a:lstStyle/>
          <a:p>
            <a:r>
              <a:rPr lang="sk-SK" sz="3200" u="sng" dirty="0"/>
              <a:t>Školská trieda – ako spoločenská  skupina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E8778A-57EA-4EB6-B164-635D50378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772816"/>
            <a:ext cx="8712968" cy="4968552"/>
          </a:xfrm>
        </p:spPr>
        <p:txBody>
          <a:bodyPr>
            <a:normAutofit fontScale="92500" lnSpcReduction="10000"/>
          </a:bodyPr>
          <a:lstStyle/>
          <a:p>
            <a:r>
              <a:rPr lang="sk-SK" u="sng" dirty="0"/>
              <a:t>kolektív</a:t>
            </a:r>
            <a:r>
              <a:rPr lang="sk-SK" dirty="0"/>
              <a:t> – skupina ľudí so spoločnými záujmami </a:t>
            </a:r>
          </a:p>
          <a:p>
            <a:r>
              <a:rPr lang="sk-SK" u="sng" dirty="0"/>
              <a:t>jednotlivec</a:t>
            </a:r>
            <a:r>
              <a:rPr lang="sk-SK" dirty="0"/>
              <a:t> – člen skupiny, človek s jedinečnými  schopnosťami </a:t>
            </a:r>
          </a:p>
          <a:p>
            <a:r>
              <a:rPr lang="sk-SK" u="sng" dirty="0"/>
              <a:t>rola</a:t>
            </a:r>
            <a:r>
              <a:rPr lang="sk-SK" dirty="0"/>
              <a:t> – očakávané správanie v skupine</a:t>
            </a:r>
          </a:p>
          <a:p>
            <a:r>
              <a:rPr lang="sk-SK" u="sng" dirty="0"/>
              <a:t>socializácia</a:t>
            </a:r>
            <a:r>
              <a:rPr lang="sk-SK" dirty="0"/>
              <a:t> – postupné začleňovanie človeka do spoločnosti   </a:t>
            </a:r>
          </a:p>
          <a:p>
            <a:r>
              <a:rPr lang="sk-SK" dirty="0"/>
              <a:t>človek sa hneď po narodení stáva členom skupín – najprv je to RODINA, potom ŠKOLSKÝ KOLEKTÍV, KRÚŽKY...</a:t>
            </a:r>
          </a:p>
          <a:p>
            <a:r>
              <a:rPr lang="sk-SK" dirty="0"/>
              <a:t>členovia skupín majú v nich majú rôzne </a:t>
            </a:r>
            <a:r>
              <a:rPr lang="sk-SK" u="sng" dirty="0"/>
              <a:t>postavenie</a:t>
            </a:r>
            <a:r>
              <a:rPr lang="sk-SK" dirty="0"/>
              <a:t>: vodcovia, hviezdy, izolovaní, triedny šašo, bežný člen</a:t>
            </a:r>
          </a:p>
          <a:p>
            <a:pPr marL="109728" indent="0">
              <a:buNone/>
            </a:pPr>
            <a:r>
              <a:rPr lang="sk-SK" dirty="0">
                <a:solidFill>
                  <a:srgbClr val="FF0000"/>
                </a:solidFill>
              </a:rPr>
              <a:t>Úloha: Vymenuj svoje 4 pozície a  ku každej 1 rolu.</a:t>
            </a:r>
          </a:p>
        </p:txBody>
      </p:sp>
    </p:spTree>
    <p:extLst>
      <p:ext uri="{BB962C8B-B14F-4D97-AF65-F5344CB8AC3E}">
        <p14:creationId xmlns:p14="http://schemas.microsoft.com/office/powerpoint/2010/main" val="193757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Kolektivizmus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</a:t>
            </a:r>
            <a:r>
              <a:rPr lang="sk-SK" sz="2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školskej triede znamená: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sk-SK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sk-SK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rovnosť všetkých žiakov</a:t>
            </a:r>
            <a:r>
              <a:rPr lang="sk-SK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(Úloha: Uveď 1 príklad)</a:t>
            </a:r>
            <a:endParaRPr lang="sk-SK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sk-SK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spolupráca </a:t>
            </a:r>
            <a:r>
              <a:rPr lang="sk-SK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(Úloha: Uveď 1 príklad)</a:t>
            </a:r>
            <a:endParaRPr lang="sk-SK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sk-SK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spolupatričnosť </a:t>
            </a:r>
            <a:r>
              <a:rPr lang="sk-SK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(Úloha: Uveď 1 príklad)</a:t>
            </a:r>
            <a:endParaRPr lang="sk-SK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sk-SK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zodpovednosť za svoje správanie </a:t>
            </a:r>
            <a:r>
              <a:rPr lang="sk-SK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(Úloha: Uveď 1 príklad)</a:t>
            </a:r>
            <a:endParaRPr lang="sk-SK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sk-SK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podriaďovanie sa záujmom triedy </a:t>
            </a:r>
            <a:r>
              <a:rPr lang="sk-SK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(Úloha: Uveď 1 príklad)</a:t>
            </a:r>
            <a:endParaRPr lang="sk-SK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sk-SK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127754"/>
            <a:ext cx="4104456" cy="102803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4787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Kolektív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sk-SK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skupina ľudí, ktorí vzájomne spolupracujú a podriaďujú sa záujmom skupiny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068960"/>
            <a:ext cx="5040560" cy="3364574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64695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4325937"/>
          </a:xfrm>
        </p:spPr>
        <p:txBody>
          <a:bodyPr>
            <a:normAutofit/>
          </a:bodyPr>
          <a:lstStyle/>
          <a:p>
            <a:pPr marL="109728" indent="0" algn="ctr">
              <a:lnSpc>
                <a:spcPct val="150000"/>
              </a:lnSpc>
              <a:buNone/>
            </a:pPr>
            <a:r>
              <a:rPr lang="sk-SK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Záujmy a ciele školskej triedy vychádzajú zo záujmov a osobnostných daností jednotlivých žiakov.</a:t>
            </a:r>
          </a:p>
          <a:p>
            <a:pPr marL="109728" indent="0" algn="ctr">
              <a:lnSpc>
                <a:spcPct val="150000"/>
              </a:lnSpc>
              <a:buNone/>
            </a:pPr>
            <a:r>
              <a:rPr lang="sk-SK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Nikto nemôže druhého nútiť, aby sa v záujme kolektívu vzdal svojej individuality.</a:t>
            </a:r>
          </a:p>
          <a:p>
            <a:pPr marL="109728" indent="0" algn="ctr">
              <a:lnSpc>
                <a:spcPct val="150000"/>
              </a:lnSpc>
              <a:buNone/>
            </a:pPr>
            <a:endParaRPr lang="sk-SK" sz="2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sk-SK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Individualizmus: </a:t>
            </a:r>
            <a:r>
              <a:rPr lang="sk-SK" sz="2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zahľadenie človeka do seba, realizovanie vlastných cieľov</a:t>
            </a:r>
            <a:r>
              <a:rPr lang="sk-SK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 algn="ctr">
              <a:lnSpc>
                <a:spcPct val="150000"/>
              </a:lnSpc>
              <a:buNone/>
            </a:pPr>
            <a:endParaRPr lang="sk-S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221088"/>
            <a:ext cx="3665984" cy="244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325112"/>
          </a:xfrm>
        </p:spPr>
        <p:txBody>
          <a:bodyPr>
            <a:normAutofit/>
          </a:bodyPr>
          <a:lstStyle/>
          <a:p>
            <a:pPr marL="109728" indent="0" algn="ctr">
              <a:lnSpc>
                <a:spcPct val="200000"/>
              </a:lnSpc>
              <a:buNone/>
            </a:pPr>
            <a:r>
              <a:rPr lang="pl-PL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 sa tak deje, ide o obmedzovanie osobnosti človeka. Zladiť osobné záujmy so záujmami kolektívu je náročné. </a:t>
            </a:r>
            <a:r>
              <a:rPr lang="sk-SK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 sa to podarí, vytvorí sa dobrý kolektív.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84984"/>
            <a:ext cx="3660224" cy="240387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284984"/>
            <a:ext cx="3660224" cy="240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Úloha: Môj nový kolektív </a:t>
            </a:r>
            <a:r>
              <a:rPr lang="sk-SK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(Zamyslenie)</a:t>
            </a:r>
            <a:endParaRPr lang="sk-SK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48880"/>
            <a:ext cx="5256584" cy="3696035"/>
          </a:xfr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767976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dustriáln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Industriálne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ndustriáln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124</TotalTime>
  <Words>248</Words>
  <Application>Microsoft Office PowerPoint</Application>
  <PresentationFormat>Prezentácia na obrazovke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Georgia</vt:lpstr>
      <vt:lpstr>Times New Roman</vt:lpstr>
      <vt:lpstr>Trebuchet MS</vt:lpstr>
      <vt:lpstr>Wingdings 2</vt:lpstr>
      <vt:lpstr>Industriálne</vt:lpstr>
      <vt:lpstr>Moja škola</vt:lpstr>
      <vt:lpstr>Školská trieda – ako spoločenská  skupina </vt:lpstr>
      <vt:lpstr>Kolektivizmus</vt:lpstr>
      <vt:lpstr>Kolektív</vt:lpstr>
      <vt:lpstr>Prezentácia programu PowerPoint</vt:lpstr>
      <vt:lpstr>Prezentácia programu PowerPoint</vt:lpstr>
      <vt:lpstr>Úloha: Môj nový kolektív (Zamyslenie)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Moja škola</dc:title>
  <dc:creator>Arg0</dc:creator>
  <cp:lastModifiedBy>Patrícia Kurtová</cp:lastModifiedBy>
  <cp:revision>15</cp:revision>
  <dcterms:created xsi:type="dcterms:W3CDTF">2013-11-18T16:09:27Z</dcterms:created>
  <dcterms:modified xsi:type="dcterms:W3CDTF">2021-02-05T09:46:41Z</dcterms:modified>
</cp:coreProperties>
</file>