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FF7302-AC0A-4E52-5604-F96E71B2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Uhádni </a:t>
            </a:r>
            <a:r>
              <a:rPr lang="cs-CZ" dirty="0" err="1"/>
              <a:t>kto</a:t>
            </a:r>
            <a:r>
              <a:rPr lang="cs-CZ" dirty="0"/>
              <a:t> </a:t>
            </a:r>
            <a:r>
              <a:rPr lang="cs-CZ" dirty="0" err="1"/>
              <a:t>som</a:t>
            </a:r>
            <a:r>
              <a:rPr lang="cs-CZ" dirty="0"/>
              <a:t>?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E698329-9516-7C82-D2A4-94777DC1A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046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9B330015-93DC-5C84-AF84-5B3CCA97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59" y="184702"/>
            <a:ext cx="7048500" cy="346710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A5958543-89AD-C1F2-6C9D-B284E443A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971" y="2163210"/>
            <a:ext cx="6596270" cy="4337048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CCC67247-F93A-BB60-9263-F93DC164146B}"/>
              </a:ext>
            </a:extLst>
          </p:cNvPr>
          <p:cNvSpPr txBox="1"/>
          <p:nvPr/>
        </p:nvSpPr>
        <p:spPr>
          <a:xfrm>
            <a:off x="8468138" y="781879"/>
            <a:ext cx="283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Mnoho pláži </a:t>
            </a:r>
          </a:p>
        </p:txBody>
      </p:sp>
    </p:spTree>
    <p:extLst>
      <p:ext uri="{BB962C8B-B14F-4D97-AF65-F5344CB8AC3E}">
        <p14:creationId xmlns:p14="http://schemas.microsoft.com/office/powerpoint/2010/main" val="21693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EFF90251-2B89-C6FF-7F3C-6BA23BE9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92" y="1594111"/>
            <a:ext cx="8493815" cy="4178039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2A482BC6-5AE6-570D-DE5E-56B49B73DA5E}"/>
              </a:ext>
            </a:extLst>
          </p:cNvPr>
          <p:cNvSpPr txBox="1"/>
          <p:nvPr/>
        </p:nvSpPr>
        <p:spPr>
          <a:xfrm>
            <a:off x="3511826" y="318052"/>
            <a:ext cx="5698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MULTIKULTÚRNA ZEM </a:t>
            </a:r>
          </a:p>
        </p:txBody>
      </p:sp>
    </p:spTree>
    <p:extLst>
      <p:ext uri="{BB962C8B-B14F-4D97-AF65-F5344CB8AC3E}">
        <p14:creationId xmlns:p14="http://schemas.microsoft.com/office/powerpoint/2010/main" val="31964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A4C6FCAB-9D43-460D-E545-BA61E1B1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20" y="502755"/>
            <a:ext cx="7048500" cy="346710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76DCBD2-703B-431C-5373-1E235FCF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2185987"/>
            <a:ext cx="7987084" cy="4169258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FD4D714-BFD0-FB21-EAF9-1655211FDF67}"/>
              </a:ext>
            </a:extLst>
          </p:cNvPr>
          <p:cNvSpPr txBox="1"/>
          <p:nvPr/>
        </p:nvSpPr>
        <p:spPr>
          <a:xfrm>
            <a:off x="1417983" y="4562385"/>
            <a:ext cx="177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ZEM TIAV </a:t>
            </a:r>
          </a:p>
        </p:txBody>
      </p:sp>
    </p:spTree>
    <p:extLst>
      <p:ext uri="{BB962C8B-B14F-4D97-AF65-F5344CB8AC3E}">
        <p14:creationId xmlns:p14="http://schemas.microsoft.com/office/powerpoint/2010/main" val="203054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C20756F2-720B-B504-52D5-1149AC32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55" y="3232702"/>
            <a:ext cx="7048500" cy="346710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B1FA8DB-1BDE-A29C-909A-7FF7D7736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025" y="624301"/>
            <a:ext cx="6677025" cy="444817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8A8E52A2-F689-5C1A-E64E-44C3F3C6EF8F}"/>
              </a:ext>
            </a:extLst>
          </p:cNvPr>
          <p:cNvSpPr txBox="1"/>
          <p:nvPr/>
        </p:nvSpPr>
        <p:spPr>
          <a:xfrm>
            <a:off x="1074255" y="24136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NAJJEDOBVATEJŠÍ </a:t>
            </a:r>
          </a:p>
          <a:p>
            <a:endParaRPr lang="sk-SK" sz="3600" b="1" dirty="0"/>
          </a:p>
          <a:p>
            <a:r>
              <a:rPr lang="sk-SK" sz="3600" b="1" dirty="0"/>
              <a:t>HAD </a:t>
            </a:r>
          </a:p>
        </p:txBody>
      </p:sp>
    </p:spTree>
    <p:extLst>
      <p:ext uri="{BB962C8B-B14F-4D97-AF65-F5344CB8AC3E}">
        <p14:creationId xmlns:p14="http://schemas.microsoft.com/office/powerpoint/2010/main" val="84674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6CB93260-01EA-FE88-F21C-76E96E33A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20" y="2808632"/>
            <a:ext cx="7048500" cy="346710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DDE6671-3A0B-B61C-2216-A8BCC5C33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82" y="582268"/>
            <a:ext cx="5476075" cy="3083615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985E00CC-E415-486A-B337-014DABF9C6ED}"/>
              </a:ext>
            </a:extLst>
          </p:cNvPr>
          <p:cNvSpPr txBox="1"/>
          <p:nvPr/>
        </p:nvSpPr>
        <p:spPr>
          <a:xfrm>
            <a:off x="1736035" y="582268"/>
            <a:ext cx="3087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VEĽKÝ BARIÉROVÝ ÚTES </a:t>
            </a:r>
          </a:p>
        </p:txBody>
      </p:sp>
    </p:spTree>
    <p:extLst>
      <p:ext uri="{BB962C8B-B14F-4D97-AF65-F5344CB8AC3E}">
        <p14:creationId xmlns:p14="http://schemas.microsoft.com/office/powerpoint/2010/main" val="153530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717FF13F-C686-B970-6649-0FEA5BAB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606" y="1210540"/>
            <a:ext cx="7048500" cy="3467100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32201DE7-401B-113C-6FF1-091B283F3573}"/>
              </a:ext>
            </a:extLst>
          </p:cNvPr>
          <p:cNvSpPr txBox="1"/>
          <p:nvPr/>
        </p:nvSpPr>
        <p:spPr>
          <a:xfrm>
            <a:off x="1939636" y="387927"/>
            <a:ext cx="5278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Je nás viac ako obyvateľov 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2411B6CD-1585-7F35-218E-1AE447EF5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30" y="2565295"/>
            <a:ext cx="5867833" cy="39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AAE3CF-FF40-49B4-D00A-C77947EF4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Som?</a:t>
            </a:r>
          </a:p>
        </p:txBody>
      </p:sp>
    </p:spTree>
    <p:extLst>
      <p:ext uri="{BB962C8B-B14F-4D97-AF65-F5344CB8AC3E}">
        <p14:creationId xmlns:p14="http://schemas.microsoft.com/office/powerpoint/2010/main" val="2577076440"/>
      </p:ext>
    </p:extLst>
  </p:cSld>
  <p:clrMapOvr>
    <a:masterClrMapping/>
  </p:clrMapOvr>
</p:sld>
</file>

<file path=ppt/theme/theme1.xml><?xml version="1.0" encoding="utf-8"?>
<a:theme xmlns:a="http://schemas.openxmlformats.org/drawingml/2006/main" name="Odznak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TM10001106[[fn=Odznak]]</Template>
  <TotalTime>94</TotalTime>
  <Words>22</Words>
  <Application>Microsoft Office PowerPoint</Application>
  <PresentationFormat>Širokouhlá</PresentationFormat>
  <Paragraphs>10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Odznak</vt:lpstr>
      <vt:lpstr>Uhádni kto som?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Som?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Kto som?</dc:title>
  <dc:creator>Uzivatel</dc:creator>
  <cp:lastModifiedBy>Uzivatel</cp:lastModifiedBy>
  <cp:revision>9</cp:revision>
  <dcterms:created xsi:type="dcterms:W3CDTF">2022-11-17T10:59:47Z</dcterms:created>
  <dcterms:modified xsi:type="dcterms:W3CDTF">2022-11-18T05:46:42Z</dcterms:modified>
</cp:coreProperties>
</file>