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8333936" cy="13106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7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Zaujímavý tvor </a:t>
            </a:r>
            <a:r>
              <a:rPr lang="sk-SK" sz="7200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itchFamily="2" charset="2"/>
              </a:rPr>
              <a:t></a:t>
            </a:r>
            <a:endParaRPr lang="sk-SK" sz="7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1447800" y="3429000"/>
            <a:ext cx="630172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2800" b="1" dirty="0" err="1" smtClean="0"/>
              <a:t>Rypoš</a:t>
            </a:r>
            <a:r>
              <a:rPr lang="sk-SK" sz="2800" b="1" dirty="0" smtClean="0"/>
              <a:t> lysý (</a:t>
            </a:r>
            <a:r>
              <a:rPr lang="sk-SK" sz="2800" b="1" dirty="0" err="1" smtClean="0"/>
              <a:t>Heterocephalus</a:t>
            </a:r>
            <a:r>
              <a:rPr lang="sk-SK" sz="2800" b="1" dirty="0" smtClean="0"/>
              <a:t> </a:t>
            </a:r>
            <a:r>
              <a:rPr lang="sk-SK" sz="2800" b="1" dirty="0" err="1" smtClean="0"/>
              <a:t>glaber</a:t>
            </a:r>
            <a:r>
              <a:rPr lang="sk-SK" sz="2800" b="1" dirty="0" smtClean="0"/>
              <a:t>)</a:t>
            </a:r>
            <a:endParaRPr lang="sk-SK" sz="2800" dirty="0"/>
          </a:p>
        </p:txBody>
      </p:sp>
      <p:sp>
        <p:nvSpPr>
          <p:cNvPr id="5" name="Oblak 4"/>
          <p:cNvSpPr/>
          <p:nvPr/>
        </p:nvSpPr>
        <p:spPr>
          <a:xfrm>
            <a:off x="1600200" y="4191000"/>
            <a:ext cx="5715000" cy="21336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ysClr val="windowText" lastClr="000000"/>
                </a:solidFill>
              </a:rPr>
              <a:t>... </a:t>
            </a:r>
            <a:r>
              <a:rPr lang="sk-SK" sz="3200" dirty="0" smtClean="0">
                <a:solidFill>
                  <a:sysClr val="windowText" lastClr="000000"/>
                </a:solidFill>
              </a:rPr>
              <a:t>p</a:t>
            </a:r>
            <a:r>
              <a:rPr lang="sk-SK" sz="3200" dirty="0" smtClean="0">
                <a:solidFill>
                  <a:sysClr val="windowText" lastClr="000000"/>
                </a:solidFill>
              </a:rPr>
              <a:t>ochádza z východnej Afriky ...</a:t>
            </a:r>
            <a:endParaRPr lang="sk-SK" sz="3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RYPOŠ LYSÝ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interezskcdn.azureedge.net/wp-content/uploads/2017/04/nakedmoleratoxygen_web_1024-770x3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0824" y="1447800"/>
            <a:ext cx="9214824" cy="37338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04800" y="5257800"/>
            <a:ext cx="83058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000" b="1" dirty="0" smtClean="0"/>
              <a:t>... dokáže </a:t>
            </a:r>
            <a:r>
              <a:rPr lang="sk-SK" sz="2000" b="1" dirty="0" smtClean="0"/>
              <a:t>prežiť až 18 minút úplne bez kyslíku</a:t>
            </a:r>
            <a:endParaRPr lang="sk-SK" sz="2000" dirty="0"/>
          </a:p>
        </p:txBody>
      </p:sp>
      <p:pic>
        <p:nvPicPr>
          <p:cNvPr id="1028" name="Picture 4" descr="https://interezskcdn.azureedge.net/wp-content/uploads/2017/04/park1h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566" y="511175"/>
            <a:ext cx="8884434" cy="6194425"/>
          </a:xfrm>
          <a:prstGeom prst="rect">
            <a:avLst/>
          </a:prstGeom>
          <a:noFill/>
        </p:spPr>
      </p:pic>
      <p:pic>
        <p:nvPicPr>
          <p:cNvPr id="1030" name="Picture 6" descr="https://interezskcdn.azureedge.net/wp-content/uploads/2017/04/1280px-nacktmul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07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Rozšíření rypoše lyséh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6248400" cy="62484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5029200" y="6096000"/>
            <a:ext cx="345479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smtClean="0"/>
              <a:t> 8–10 cm dlouhý a váží 30–35 g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</TotalTime>
  <Words>26</Words>
  <PresentationFormat>Prezentácia na obrazovke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Technický</vt:lpstr>
      <vt:lpstr>Zaujímavý tvor </vt:lpstr>
      <vt:lpstr>RYPOŠ LYSÝ </vt:lpstr>
      <vt:lpstr>Snímka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Zaujímavý tvor </dc:title>
  <dc:creator>hp</dc:creator>
  <cp:lastModifiedBy>hp</cp:lastModifiedBy>
  <cp:revision>9</cp:revision>
  <dcterms:created xsi:type="dcterms:W3CDTF">2017-04-24T14:41:44Z</dcterms:created>
  <dcterms:modified xsi:type="dcterms:W3CDTF">2017-04-24T14:49:58Z</dcterms:modified>
</cp:coreProperties>
</file>