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4D03A-5FB5-4A9C-8D6A-A40F67E3B2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1AC24BE-520C-42F9-A713-7417E7D2805C}">
      <dgm:prSet phldrT="[Text]"/>
      <dgm:spPr/>
      <dgm:t>
        <a:bodyPr/>
        <a:lstStyle/>
        <a:p>
          <a:r>
            <a:rPr lang="sk-SK" dirty="0" smtClean="0"/>
            <a:t>Podľa schopnosti </a:t>
          </a:r>
          <a:r>
            <a:rPr lang="sk-SK" b="1" dirty="0" smtClean="0"/>
            <a:t>deliť sa</a:t>
          </a:r>
          <a:endParaRPr lang="sk-SK" b="1" dirty="0"/>
        </a:p>
      </dgm:t>
    </dgm:pt>
    <dgm:pt modelId="{5177D602-2AF5-4E0C-AA13-73F57BCE2EA5}" type="parTrans" cxnId="{6771E5F7-02F5-493B-9F3C-20AFE7AC1A4D}">
      <dgm:prSet/>
      <dgm:spPr/>
      <dgm:t>
        <a:bodyPr/>
        <a:lstStyle/>
        <a:p>
          <a:endParaRPr lang="sk-SK"/>
        </a:p>
      </dgm:t>
    </dgm:pt>
    <dgm:pt modelId="{C4E82A42-FC2D-4FE7-83C6-22ABA08B03B5}" type="sibTrans" cxnId="{6771E5F7-02F5-493B-9F3C-20AFE7AC1A4D}">
      <dgm:prSet/>
      <dgm:spPr/>
      <dgm:t>
        <a:bodyPr/>
        <a:lstStyle/>
        <a:p>
          <a:endParaRPr lang="sk-SK"/>
        </a:p>
      </dgm:t>
    </dgm:pt>
    <dgm:pt modelId="{8E881B19-6E06-4927-883B-F00E053AB76C}">
      <dgm:prSet phldrT="[Text]"/>
      <dgm:spPr/>
      <dgm:t>
        <a:bodyPr/>
        <a:lstStyle/>
        <a:p>
          <a:r>
            <a:rPr lang="sk-SK" dirty="0" smtClean="0"/>
            <a:t>DELIVÉ</a:t>
          </a:r>
          <a:endParaRPr lang="sk-SK" dirty="0"/>
        </a:p>
      </dgm:t>
    </dgm:pt>
    <dgm:pt modelId="{43226EF4-D83D-4ED7-A408-0DB7B4B9E2F5}" type="parTrans" cxnId="{F03356B2-6F38-43AD-9E74-7BC34533E84B}">
      <dgm:prSet/>
      <dgm:spPr/>
      <dgm:t>
        <a:bodyPr/>
        <a:lstStyle/>
        <a:p>
          <a:endParaRPr lang="sk-SK"/>
        </a:p>
      </dgm:t>
    </dgm:pt>
    <dgm:pt modelId="{00E7F295-4DD9-4861-8BEC-C92307D18093}" type="sibTrans" cxnId="{F03356B2-6F38-43AD-9E74-7BC34533E84B}">
      <dgm:prSet/>
      <dgm:spPr/>
      <dgm:t>
        <a:bodyPr/>
        <a:lstStyle/>
        <a:p>
          <a:endParaRPr lang="sk-SK"/>
        </a:p>
      </dgm:t>
    </dgm:pt>
    <dgm:pt modelId="{775356FD-E97A-412A-BC63-0F7676396626}">
      <dgm:prSet phldrT="[Text]"/>
      <dgm:spPr/>
      <dgm:t>
        <a:bodyPr/>
        <a:lstStyle/>
        <a:p>
          <a:r>
            <a:rPr lang="sk-SK" dirty="0" smtClean="0"/>
            <a:t>TRVÁCE</a:t>
          </a:r>
          <a:endParaRPr lang="sk-SK" dirty="0"/>
        </a:p>
      </dgm:t>
    </dgm:pt>
    <dgm:pt modelId="{A4F62C92-6CD5-4D01-8065-F8EE80CEFD75}" type="parTrans" cxnId="{03FF1C79-7A09-40C8-A651-F3D98177BD2A}">
      <dgm:prSet/>
      <dgm:spPr/>
      <dgm:t>
        <a:bodyPr/>
        <a:lstStyle/>
        <a:p>
          <a:endParaRPr lang="sk-SK"/>
        </a:p>
      </dgm:t>
    </dgm:pt>
    <dgm:pt modelId="{C0D9BBBF-A22E-4347-BBAE-9B9EC201A38A}" type="sibTrans" cxnId="{03FF1C79-7A09-40C8-A651-F3D98177BD2A}">
      <dgm:prSet/>
      <dgm:spPr/>
      <dgm:t>
        <a:bodyPr/>
        <a:lstStyle/>
        <a:p>
          <a:endParaRPr lang="sk-SK"/>
        </a:p>
      </dgm:t>
    </dgm:pt>
    <dgm:pt modelId="{3E37611E-C62E-45AB-A556-E93BA4FD534B}" type="pres">
      <dgm:prSet presAssocID="{3244D03A-5FB5-4A9C-8D6A-A40F67E3B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1CFB55ED-C848-4F91-8A7F-10CCCA122F01}" type="pres">
      <dgm:prSet presAssocID="{11AC24BE-520C-42F9-A713-7417E7D2805C}" presName="hierRoot1" presStyleCnt="0">
        <dgm:presLayoutVars>
          <dgm:hierBranch val="init"/>
        </dgm:presLayoutVars>
      </dgm:prSet>
      <dgm:spPr/>
    </dgm:pt>
    <dgm:pt modelId="{3A2BC4A6-5333-4549-A42D-04002D5D8F1E}" type="pres">
      <dgm:prSet presAssocID="{11AC24BE-520C-42F9-A713-7417E7D2805C}" presName="rootComposite1" presStyleCnt="0"/>
      <dgm:spPr/>
    </dgm:pt>
    <dgm:pt modelId="{367BDD43-B5C0-4E5B-882D-D1080177B47F}" type="pres">
      <dgm:prSet presAssocID="{11AC24BE-520C-42F9-A713-7417E7D2805C}" presName="rootText1" presStyleLbl="node0" presStyleIdx="0" presStyleCnt="1" custScaleX="12578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8C4C91B-B189-452B-9094-C521D1840450}" type="pres">
      <dgm:prSet presAssocID="{11AC24BE-520C-42F9-A713-7417E7D2805C}" presName="rootConnector1" presStyleLbl="node1" presStyleIdx="0" presStyleCnt="0"/>
      <dgm:spPr/>
      <dgm:t>
        <a:bodyPr/>
        <a:lstStyle/>
        <a:p>
          <a:endParaRPr lang="sk-SK"/>
        </a:p>
      </dgm:t>
    </dgm:pt>
    <dgm:pt modelId="{7544728F-A60A-4CB8-AC7D-6B232B57963C}" type="pres">
      <dgm:prSet presAssocID="{11AC24BE-520C-42F9-A713-7417E7D2805C}" presName="hierChild2" presStyleCnt="0"/>
      <dgm:spPr/>
    </dgm:pt>
    <dgm:pt modelId="{DFE10B64-EB73-4F0F-AFB6-D159CF581342}" type="pres">
      <dgm:prSet presAssocID="{43226EF4-D83D-4ED7-A408-0DB7B4B9E2F5}" presName="Name37" presStyleLbl="parChTrans1D2" presStyleIdx="0" presStyleCnt="2"/>
      <dgm:spPr/>
      <dgm:t>
        <a:bodyPr/>
        <a:lstStyle/>
        <a:p>
          <a:endParaRPr lang="sk-SK"/>
        </a:p>
      </dgm:t>
    </dgm:pt>
    <dgm:pt modelId="{B9E432AF-2E40-4328-BE0B-3083E9637A7E}" type="pres">
      <dgm:prSet presAssocID="{8E881B19-6E06-4927-883B-F00E053AB76C}" presName="hierRoot2" presStyleCnt="0">
        <dgm:presLayoutVars>
          <dgm:hierBranch val="init"/>
        </dgm:presLayoutVars>
      </dgm:prSet>
      <dgm:spPr/>
    </dgm:pt>
    <dgm:pt modelId="{ED0F2117-942F-4E42-B42A-3DC4022E6788}" type="pres">
      <dgm:prSet presAssocID="{8E881B19-6E06-4927-883B-F00E053AB76C}" presName="rootComposite" presStyleCnt="0"/>
      <dgm:spPr/>
    </dgm:pt>
    <dgm:pt modelId="{A49273D6-E95A-4B53-90BC-3EFEC8BBCF21}" type="pres">
      <dgm:prSet presAssocID="{8E881B19-6E06-4927-883B-F00E053AB76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FCDDD2E-9B01-4827-8FBC-ABF93A7EAEB9}" type="pres">
      <dgm:prSet presAssocID="{8E881B19-6E06-4927-883B-F00E053AB76C}" presName="rootConnector" presStyleLbl="node2" presStyleIdx="0" presStyleCnt="2"/>
      <dgm:spPr/>
      <dgm:t>
        <a:bodyPr/>
        <a:lstStyle/>
        <a:p>
          <a:endParaRPr lang="sk-SK"/>
        </a:p>
      </dgm:t>
    </dgm:pt>
    <dgm:pt modelId="{6702EE73-878F-4EA1-B30D-97EAF75C543E}" type="pres">
      <dgm:prSet presAssocID="{8E881B19-6E06-4927-883B-F00E053AB76C}" presName="hierChild4" presStyleCnt="0"/>
      <dgm:spPr/>
    </dgm:pt>
    <dgm:pt modelId="{7A59AD7A-A56A-4B2D-AA1F-428522D27393}" type="pres">
      <dgm:prSet presAssocID="{8E881B19-6E06-4927-883B-F00E053AB76C}" presName="hierChild5" presStyleCnt="0"/>
      <dgm:spPr/>
    </dgm:pt>
    <dgm:pt modelId="{364619E3-385D-4FD6-8A8C-A6F89B174408}" type="pres">
      <dgm:prSet presAssocID="{A4F62C92-6CD5-4D01-8065-F8EE80CEFD75}" presName="Name37" presStyleLbl="parChTrans1D2" presStyleIdx="1" presStyleCnt="2"/>
      <dgm:spPr/>
      <dgm:t>
        <a:bodyPr/>
        <a:lstStyle/>
        <a:p>
          <a:endParaRPr lang="sk-SK"/>
        </a:p>
      </dgm:t>
    </dgm:pt>
    <dgm:pt modelId="{C340140A-D881-4B71-A30B-7EA8DFFFA51D}" type="pres">
      <dgm:prSet presAssocID="{775356FD-E97A-412A-BC63-0F7676396626}" presName="hierRoot2" presStyleCnt="0">
        <dgm:presLayoutVars>
          <dgm:hierBranch val="init"/>
        </dgm:presLayoutVars>
      </dgm:prSet>
      <dgm:spPr/>
    </dgm:pt>
    <dgm:pt modelId="{2F303359-8E20-4025-9C7B-8B941FFF0DFB}" type="pres">
      <dgm:prSet presAssocID="{775356FD-E97A-412A-BC63-0F7676396626}" presName="rootComposite" presStyleCnt="0"/>
      <dgm:spPr/>
    </dgm:pt>
    <dgm:pt modelId="{9B34B0E2-3F1F-4779-AFBC-B317DF7B80BC}" type="pres">
      <dgm:prSet presAssocID="{775356FD-E97A-412A-BC63-0F7676396626}" presName="rootText" presStyleLbl="node2" presStyleIdx="1" presStyleCnt="2" custLinFactNeighborX="-248" custLinFactNeighborY="86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9BC1E70-87CE-456E-9E6B-20BA7BE90886}" type="pres">
      <dgm:prSet presAssocID="{775356FD-E97A-412A-BC63-0F7676396626}" presName="rootConnector" presStyleLbl="node2" presStyleIdx="1" presStyleCnt="2"/>
      <dgm:spPr/>
      <dgm:t>
        <a:bodyPr/>
        <a:lstStyle/>
        <a:p>
          <a:endParaRPr lang="sk-SK"/>
        </a:p>
      </dgm:t>
    </dgm:pt>
    <dgm:pt modelId="{F84B1C6C-3F34-47C9-B2E0-B8A1F26D2BBE}" type="pres">
      <dgm:prSet presAssocID="{775356FD-E97A-412A-BC63-0F7676396626}" presName="hierChild4" presStyleCnt="0"/>
      <dgm:spPr/>
    </dgm:pt>
    <dgm:pt modelId="{E76BAF51-E513-4811-B7FD-C66A388C6DB5}" type="pres">
      <dgm:prSet presAssocID="{775356FD-E97A-412A-BC63-0F7676396626}" presName="hierChild5" presStyleCnt="0"/>
      <dgm:spPr/>
    </dgm:pt>
    <dgm:pt modelId="{73A185EB-0E82-4B54-B5BE-E037399C7A7E}" type="pres">
      <dgm:prSet presAssocID="{11AC24BE-520C-42F9-A713-7417E7D2805C}" presName="hierChild3" presStyleCnt="0"/>
      <dgm:spPr/>
    </dgm:pt>
  </dgm:ptLst>
  <dgm:cxnLst>
    <dgm:cxn modelId="{3C7F6384-A782-4D25-A490-48F64A211A15}" type="presOf" srcId="{775356FD-E97A-412A-BC63-0F7676396626}" destId="{A9BC1E70-87CE-456E-9E6B-20BA7BE90886}" srcOrd="1" destOrd="0" presId="urn:microsoft.com/office/officeart/2005/8/layout/orgChart1"/>
    <dgm:cxn modelId="{A10AE92C-9672-492C-AE8F-E76D41C56557}" type="presOf" srcId="{A4F62C92-6CD5-4D01-8065-F8EE80CEFD75}" destId="{364619E3-385D-4FD6-8A8C-A6F89B174408}" srcOrd="0" destOrd="0" presId="urn:microsoft.com/office/officeart/2005/8/layout/orgChart1"/>
    <dgm:cxn modelId="{F03356B2-6F38-43AD-9E74-7BC34533E84B}" srcId="{11AC24BE-520C-42F9-A713-7417E7D2805C}" destId="{8E881B19-6E06-4927-883B-F00E053AB76C}" srcOrd="0" destOrd="0" parTransId="{43226EF4-D83D-4ED7-A408-0DB7B4B9E2F5}" sibTransId="{00E7F295-4DD9-4861-8BEC-C92307D18093}"/>
    <dgm:cxn modelId="{6771E5F7-02F5-493B-9F3C-20AFE7AC1A4D}" srcId="{3244D03A-5FB5-4A9C-8D6A-A40F67E3B2E6}" destId="{11AC24BE-520C-42F9-A713-7417E7D2805C}" srcOrd="0" destOrd="0" parTransId="{5177D602-2AF5-4E0C-AA13-73F57BCE2EA5}" sibTransId="{C4E82A42-FC2D-4FE7-83C6-22ABA08B03B5}"/>
    <dgm:cxn modelId="{8673F07D-728E-4E0A-9C64-3A2FE08E9068}" type="presOf" srcId="{11AC24BE-520C-42F9-A713-7417E7D2805C}" destId="{367BDD43-B5C0-4E5B-882D-D1080177B47F}" srcOrd="0" destOrd="0" presId="urn:microsoft.com/office/officeart/2005/8/layout/orgChart1"/>
    <dgm:cxn modelId="{6386186F-0D13-4E83-AC94-09CEE7C1A0CD}" type="presOf" srcId="{775356FD-E97A-412A-BC63-0F7676396626}" destId="{9B34B0E2-3F1F-4779-AFBC-B317DF7B80BC}" srcOrd="0" destOrd="0" presId="urn:microsoft.com/office/officeart/2005/8/layout/orgChart1"/>
    <dgm:cxn modelId="{71FA9F22-D151-4F92-8E89-B16CD456A2FC}" type="presOf" srcId="{8E881B19-6E06-4927-883B-F00E053AB76C}" destId="{A49273D6-E95A-4B53-90BC-3EFEC8BBCF21}" srcOrd="0" destOrd="0" presId="urn:microsoft.com/office/officeart/2005/8/layout/orgChart1"/>
    <dgm:cxn modelId="{03FF1C79-7A09-40C8-A651-F3D98177BD2A}" srcId="{11AC24BE-520C-42F9-A713-7417E7D2805C}" destId="{775356FD-E97A-412A-BC63-0F7676396626}" srcOrd="1" destOrd="0" parTransId="{A4F62C92-6CD5-4D01-8065-F8EE80CEFD75}" sibTransId="{C0D9BBBF-A22E-4347-BBAE-9B9EC201A38A}"/>
    <dgm:cxn modelId="{42297B7D-1991-4235-852D-9CB91AE81074}" type="presOf" srcId="{8E881B19-6E06-4927-883B-F00E053AB76C}" destId="{EFCDDD2E-9B01-4827-8FBC-ABF93A7EAEB9}" srcOrd="1" destOrd="0" presId="urn:microsoft.com/office/officeart/2005/8/layout/orgChart1"/>
    <dgm:cxn modelId="{7C973001-AC17-4633-8D1B-668638F8C291}" type="presOf" srcId="{3244D03A-5FB5-4A9C-8D6A-A40F67E3B2E6}" destId="{3E37611E-C62E-45AB-A556-E93BA4FD534B}" srcOrd="0" destOrd="0" presId="urn:microsoft.com/office/officeart/2005/8/layout/orgChart1"/>
    <dgm:cxn modelId="{889DDA48-009D-4835-9E47-D0FD7DDBE084}" type="presOf" srcId="{11AC24BE-520C-42F9-A713-7417E7D2805C}" destId="{A8C4C91B-B189-452B-9094-C521D1840450}" srcOrd="1" destOrd="0" presId="urn:microsoft.com/office/officeart/2005/8/layout/orgChart1"/>
    <dgm:cxn modelId="{D6D26B5D-291A-4AE2-820B-0FA700324AF4}" type="presOf" srcId="{43226EF4-D83D-4ED7-A408-0DB7B4B9E2F5}" destId="{DFE10B64-EB73-4F0F-AFB6-D159CF581342}" srcOrd="0" destOrd="0" presId="urn:microsoft.com/office/officeart/2005/8/layout/orgChart1"/>
    <dgm:cxn modelId="{50227792-2526-4002-8684-E9CAFF21163F}" type="presParOf" srcId="{3E37611E-C62E-45AB-A556-E93BA4FD534B}" destId="{1CFB55ED-C848-4F91-8A7F-10CCCA122F01}" srcOrd="0" destOrd="0" presId="urn:microsoft.com/office/officeart/2005/8/layout/orgChart1"/>
    <dgm:cxn modelId="{49F84C75-2262-4F66-BE16-3892BC0ABE09}" type="presParOf" srcId="{1CFB55ED-C848-4F91-8A7F-10CCCA122F01}" destId="{3A2BC4A6-5333-4549-A42D-04002D5D8F1E}" srcOrd="0" destOrd="0" presId="urn:microsoft.com/office/officeart/2005/8/layout/orgChart1"/>
    <dgm:cxn modelId="{40B7BD2C-2A81-458F-B67A-F90D82B47EDC}" type="presParOf" srcId="{3A2BC4A6-5333-4549-A42D-04002D5D8F1E}" destId="{367BDD43-B5C0-4E5B-882D-D1080177B47F}" srcOrd="0" destOrd="0" presId="urn:microsoft.com/office/officeart/2005/8/layout/orgChart1"/>
    <dgm:cxn modelId="{1BB3574F-77AA-4FAA-8845-E5D2DEAC4EF6}" type="presParOf" srcId="{3A2BC4A6-5333-4549-A42D-04002D5D8F1E}" destId="{A8C4C91B-B189-452B-9094-C521D1840450}" srcOrd="1" destOrd="0" presId="urn:microsoft.com/office/officeart/2005/8/layout/orgChart1"/>
    <dgm:cxn modelId="{C0964E71-B6BA-4B53-BAC3-907EDC30828E}" type="presParOf" srcId="{1CFB55ED-C848-4F91-8A7F-10CCCA122F01}" destId="{7544728F-A60A-4CB8-AC7D-6B232B57963C}" srcOrd="1" destOrd="0" presId="urn:microsoft.com/office/officeart/2005/8/layout/orgChart1"/>
    <dgm:cxn modelId="{FBB61C0B-070C-40D7-B902-84C17A014947}" type="presParOf" srcId="{7544728F-A60A-4CB8-AC7D-6B232B57963C}" destId="{DFE10B64-EB73-4F0F-AFB6-D159CF581342}" srcOrd="0" destOrd="0" presId="urn:microsoft.com/office/officeart/2005/8/layout/orgChart1"/>
    <dgm:cxn modelId="{15C74DD6-5075-414C-9D18-0B775BBF4690}" type="presParOf" srcId="{7544728F-A60A-4CB8-AC7D-6B232B57963C}" destId="{B9E432AF-2E40-4328-BE0B-3083E9637A7E}" srcOrd="1" destOrd="0" presId="urn:microsoft.com/office/officeart/2005/8/layout/orgChart1"/>
    <dgm:cxn modelId="{2D9DDA90-112C-4DAF-A361-5A3AC8C4C06C}" type="presParOf" srcId="{B9E432AF-2E40-4328-BE0B-3083E9637A7E}" destId="{ED0F2117-942F-4E42-B42A-3DC4022E6788}" srcOrd="0" destOrd="0" presId="urn:microsoft.com/office/officeart/2005/8/layout/orgChart1"/>
    <dgm:cxn modelId="{E610E403-A42B-4F48-B754-077F61793629}" type="presParOf" srcId="{ED0F2117-942F-4E42-B42A-3DC4022E6788}" destId="{A49273D6-E95A-4B53-90BC-3EFEC8BBCF21}" srcOrd="0" destOrd="0" presId="urn:microsoft.com/office/officeart/2005/8/layout/orgChart1"/>
    <dgm:cxn modelId="{668D3633-796D-4B34-BF7D-3A57521B730F}" type="presParOf" srcId="{ED0F2117-942F-4E42-B42A-3DC4022E6788}" destId="{EFCDDD2E-9B01-4827-8FBC-ABF93A7EAEB9}" srcOrd="1" destOrd="0" presId="urn:microsoft.com/office/officeart/2005/8/layout/orgChart1"/>
    <dgm:cxn modelId="{1727057F-592A-4F98-B0A6-5784410CB473}" type="presParOf" srcId="{B9E432AF-2E40-4328-BE0B-3083E9637A7E}" destId="{6702EE73-878F-4EA1-B30D-97EAF75C543E}" srcOrd="1" destOrd="0" presId="urn:microsoft.com/office/officeart/2005/8/layout/orgChart1"/>
    <dgm:cxn modelId="{738AFD4B-4F66-4886-B799-76CA0BD23450}" type="presParOf" srcId="{B9E432AF-2E40-4328-BE0B-3083E9637A7E}" destId="{7A59AD7A-A56A-4B2D-AA1F-428522D27393}" srcOrd="2" destOrd="0" presId="urn:microsoft.com/office/officeart/2005/8/layout/orgChart1"/>
    <dgm:cxn modelId="{699136E7-5654-433E-B65C-8655D2C0012F}" type="presParOf" srcId="{7544728F-A60A-4CB8-AC7D-6B232B57963C}" destId="{364619E3-385D-4FD6-8A8C-A6F89B174408}" srcOrd="2" destOrd="0" presId="urn:microsoft.com/office/officeart/2005/8/layout/orgChart1"/>
    <dgm:cxn modelId="{C4918A5D-5B4C-4BD4-A80F-3C84E3FEFE48}" type="presParOf" srcId="{7544728F-A60A-4CB8-AC7D-6B232B57963C}" destId="{C340140A-D881-4B71-A30B-7EA8DFFFA51D}" srcOrd="3" destOrd="0" presId="urn:microsoft.com/office/officeart/2005/8/layout/orgChart1"/>
    <dgm:cxn modelId="{32A2536B-4E2A-48FB-B0B4-18BFA2776972}" type="presParOf" srcId="{C340140A-D881-4B71-A30B-7EA8DFFFA51D}" destId="{2F303359-8E20-4025-9C7B-8B941FFF0DFB}" srcOrd="0" destOrd="0" presId="urn:microsoft.com/office/officeart/2005/8/layout/orgChart1"/>
    <dgm:cxn modelId="{D31AD76A-BC75-43B0-A130-2512F8CD2DBA}" type="presParOf" srcId="{2F303359-8E20-4025-9C7B-8B941FFF0DFB}" destId="{9B34B0E2-3F1F-4779-AFBC-B317DF7B80BC}" srcOrd="0" destOrd="0" presId="urn:microsoft.com/office/officeart/2005/8/layout/orgChart1"/>
    <dgm:cxn modelId="{81E74179-E71B-4E43-9EA5-72B32BCD7A20}" type="presParOf" srcId="{2F303359-8E20-4025-9C7B-8B941FFF0DFB}" destId="{A9BC1E70-87CE-456E-9E6B-20BA7BE90886}" srcOrd="1" destOrd="0" presId="urn:microsoft.com/office/officeart/2005/8/layout/orgChart1"/>
    <dgm:cxn modelId="{BE3E5B66-76AF-4810-86D5-07A64EFDB6D3}" type="presParOf" srcId="{C340140A-D881-4B71-A30B-7EA8DFFFA51D}" destId="{F84B1C6C-3F34-47C9-B2E0-B8A1F26D2BBE}" srcOrd="1" destOrd="0" presId="urn:microsoft.com/office/officeart/2005/8/layout/orgChart1"/>
    <dgm:cxn modelId="{CBCFD43F-8F64-4613-A7E7-4479C2E8897C}" type="presParOf" srcId="{C340140A-D881-4B71-A30B-7EA8DFFFA51D}" destId="{E76BAF51-E513-4811-B7FD-C66A388C6DB5}" srcOrd="2" destOrd="0" presId="urn:microsoft.com/office/officeart/2005/8/layout/orgChart1"/>
    <dgm:cxn modelId="{A0C40A8F-BF77-4E3A-9428-9F07D80BE073}" type="presParOf" srcId="{1CFB55ED-C848-4F91-8A7F-10CCCA122F01}" destId="{73A185EB-0E82-4B54-B5BE-E037399C7A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4D03A-5FB5-4A9C-8D6A-A40F67E3B2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sk-SK"/>
        </a:p>
      </dgm:t>
    </dgm:pt>
    <dgm:pt modelId="{11AC24BE-520C-42F9-A713-7417E7D2805C}">
      <dgm:prSet phldrT="[Text]"/>
      <dgm:spPr>
        <a:solidFill>
          <a:schemeClr val="accent2"/>
        </a:solidFill>
      </dgm:spPr>
      <dgm:t>
        <a:bodyPr/>
        <a:lstStyle/>
        <a:p>
          <a:r>
            <a:rPr lang="sk-SK" dirty="0" smtClean="0">
              <a:solidFill>
                <a:schemeClr val="bg1"/>
              </a:solidFill>
            </a:rPr>
            <a:t>Podľa </a:t>
          </a:r>
          <a:r>
            <a:rPr lang="sk-SK" dirty="0" smtClean="0"/>
            <a:t>zhrubnutia </a:t>
          </a:r>
          <a:r>
            <a:rPr lang="sk-SK" b="1" dirty="0" smtClean="0"/>
            <a:t>bunkovej steny</a:t>
          </a:r>
          <a:endParaRPr lang="sk-SK" b="1" dirty="0"/>
        </a:p>
      </dgm:t>
    </dgm:pt>
    <dgm:pt modelId="{5177D602-2AF5-4E0C-AA13-73F57BCE2EA5}" type="parTrans" cxnId="{6771E5F7-02F5-493B-9F3C-20AFE7AC1A4D}">
      <dgm:prSet/>
      <dgm:spPr/>
      <dgm:t>
        <a:bodyPr/>
        <a:lstStyle/>
        <a:p>
          <a:endParaRPr lang="sk-SK"/>
        </a:p>
      </dgm:t>
    </dgm:pt>
    <dgm:pt modelId="{C4E82A42-FC2D-4FE7-83C6-22ABA08B03B5}" type="sibTrans" cxnId="{6771E5F7-02F5-493B-9F3C-20AFE7AC1A4D}">
      <dgm:prSet/>
      <dgm:spPr/>
      <dgm:t>
        <a:bodyPr/>
        <a:lstStyle/>
        <a:p>
          <a:endParaRPr lang="sk-SK"/>
        </a:p>
      </dgm:t>
    </dgm:pt>
    <dgm:pt modelId="{8E881B19-6E06-4927-883B-F00E053AB76C}">
      <dgm:prSet phldrT="[Text]"/>
      <dgm:spPr/>
      <dgm:t>
        <a:bodyPr/>
        <a:lstStyle/>
        <a:p>
          <a:r>
            <a:rPr lang="sk-SK" dirty="0" smtClean="0"/>
            <a:t>PARENCHÝM</a:t>
          </a:r>
          <a:endParaRPr lang="sk-SK" dirty="0"/>
        </a:p>
      </dgm:t>
    </dgm:pt>
    <dgm:pt modelId="{43226EF4-D83D-4ED7-A408-0DB7B4B9E2F5}" type="parTrans" cxnId="{F03356B2-6F38-43AD-9E74-7BC34533E84B}">
      <dgm:prSet/>
      <dgm:spPr/>
      <dgm:t>
        <a:bodyPr/>
        <a:lstStyle/>
        <a:p>
          <a:endParaRPr lang="sk-SK"/>
        </a:p>
      </dgm:t>
    </dgm:pt>
    <dgm:pt modelId="{00E7F295-4DD9-4861-8BEC-C92307D18093}" type="sibTrans" cxnId="{F03356B2-6F38-43AD-9E74-7BC34533E84B}">
      <dgm:prSet/>
      <dgm:spPr/>
      <dgm:t>
        <a:bodyPr/>
        <a:lstStyle/>
        <a:p>
          <a:endParaRPr lang="sk-SK"/>
        </a:p>
      </dgm:t>
    </dgm:pt>
    <dgm:pt modelId="{775356FD-E97A-412A-BC63-0F7676396626}">
      <dgm:prSet phldrT="[Text]"/>
      <dgm:spPr/>
      <dgm:t>
        <a:bodyPr/>
        <a:lstStyle/>
        <a:p>
          <a:r>
            <a:rPr lang="sk-SK" dirty="0" smtClean="0"/>
            <a:t>SKLERENCHÝM</a:t>
          </a:r>
          <a:endParaRPr lang="sk-SK" dirty="0"/>
        </a:p>
      </dgm:t>
    </dgm:pt>
    <dgm:pt modelId="{A4F62C92-6CD5-4D01-8065-F8EE80CEFD75}" type="parTrans" cxnId="{03FF1C79-7A09-40C8-A651-F3D98177BD2A}">
      <dgm:prSet/>
      <dgm:spPr/>
      <dgm:t>
        <a:bodyPr/>
        <a:lstStyle/>
        <a:p>
          <a:endParaRPr lang="sk-SK"/>
        </a:p>
      </dgm:t>
    </dgm:pt>
    <dgm:pt modelId="{C0D9BBBF-A22E-4347-BBAE-9B9EC201A38A}" type="sibTrans" cxnId="{03FF1C79-7A09-40C8-A651-F3D98177BD2A}">
      <dgm:prSet/>
      <dgm:spPr/>
      <dgm:t>
        <a:bodyPr/>
        <a:lstStyle/>
        <a:p>
          <a:endParaRPr lang="sk-SK"/>
        </a:p>
      </dgm:t>
    </dgm:pt>
    <dgm:pt modelId="{826E597E-0F2E-4FBD-86BB-9B770C2852B6}">
      <dgm:prSet/>
      <dgm:spPr/>
      <dgm:t>
        <a:bodyPr/>
        <a:lstStyle/>
        <a:p>
          <a:r>
            <a:rPr lang="sk-SK" dirty="0" smtClean="0"/>
            <a:t>KOLENCHÝM</a:t>
          </a:r>
          <a:endParaRPr lang="sk-SK" dirty="0"/>
        </a:p>
      </dgm:t>
    </dgm:pt>
    <dgm:pt modelId="{E81C2DAC-FE8B-4EE9-AAE4-3C63DA9E841A}" type="parTrans" cxnId="{53CB309A-C054-4D6F-B7BD-23681E639865}">
      <dgm:prSet/>
      <dgm:spPr/>
      <dgm:t>
        <a:bodyPr/>
        <a:lstStyle/>
        <a:p>
          <a:endParaRPr lang="sk-SK"/>
        </a:p>
      </dgm:t>
    </dgm:pt>
    <dgm:pt modelId="{415B1635-4C69-49AA-891E-2DFEAB8A4D43}" type="sibTrans" cxnId="{53CB309A-C054-4D6F-B7BD-23681E639865}">
      <dgm:prSet/>
      <dgm:spPr/>
      <dgm:t>
        <a:bodyPr/>
        <a:lstStyle/>
        <a:p>
          <a:endParaRPr lang="sk-SK"/>
        </a:p>
      </dgm:t>
    </dgm:pt>
    <dgm:pt modelId="{3E37611E-C62E-45AB-A556-E93BA4FD534B}" type="pres">
      <dgm:prSet presAssocID="{3244D03A-5FB5-4A9C-8D6A-A40F67E3B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1CFB55ED-C848-4F91-8A7F-10CCCA122F01}" type="pres">
      <dgm:prSet presAssocID="{11AC24BE-520C-42F9-A713-7417E7D2805C}" presName="hierRoot1" presStyleCnt="0">
        <dgm:presLayoutVars>
          <dgm:hierBranch val="init"/>
        </dgm:presLayoutVars>
      </dgm:prSet>
      <dgm:spPr/>
    </dgm:pt>
    <dgm:pt modelId="{3A2BC4A6-5333-4549-A42D-04002D5D8F1E}" type="pres">
      <dgm:prSet presAssocID="{11AC24BE-520C-42F9-A713-7417E7D2805C}" presName="rootComposite1" presStyleCnt="0"/>
      <dgm:spPr/>
    </dgm:pt>
    <dgm:pt modelId="{367BDD43-B5C0-4E5B-882D-D1080177B47F}" type="pres">
      <dgm:prSet presAssocID="{11AC24BE-520C-42F9-A713-7417E7D2805C}" presName="rootText1" presStyleLbl="node0" presStyleIdx="0" presStyleCnt="1" custScaleX="12578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8C4C91B-B189-452B-9094-C521D1840450}" type="pres">
      <dgm:prSet presAssocID="{11AC24BE-520C-42F9-A713-7417E7D2805C}" presName="rootConnector1" presStyleLbl="node1" presStyleIdx="0" presStyleCnt="0"/>
      <dgm:spPr/>
      <dgm:t>
        <a:bodyPr/>
        <a:lstStyle/>
        <a:p>
          <a:endParaRPr lang="sk-SK"/>
        </a:p>
      </dgm:t>
    </dgm:pt>
    <dgm:pt modelId="{7544728F-A60A-4CB8-AC7D-6B232B57963C}" type="pres">
      <dgm:prSet presAssocID="{11AC24BE-520C-42F9-A713-7417E7D2805C}" presName="hierChild2" presStyleCnt="0"/>
      <dgm:spPr/>
    </dgm:pt>
    <dgm:pt modelId="{DFE10B64-EB73-4F0F-AFB6-D159CF581342}" type="pres">
      <dgm:prSet presAssocID="{43226EF4-D83D-4ED7-A408-0DB7B4B9E2F5}" presName="Name37" presStyleLbl="parChTrans1D2" presStyleIdx="0" presStyleCnt="3"/>
      <dgm:spPr/>
      <dgm:t>
        <a:bodyPr/>
        <a:lstStyle/>
        <a:p>
          <a:endParaRPr lang="sk-SK"/>
        </a:p>
      </dgm:t>
    </dgm:pt>
    <dgm:pt modelId="{B9E432AF-2E40-4328-BE0B-3083E9637A7E}" type="pres">
      <dgm:prSet presAssocID="{8E881B19-6E06-4927-883B-F00E053AB76C}" presName="hierRoot2" presStyleCnt="0">
        <dgm:presLayoutVars>
          <dgm:hierBranch val="init"/>
        </dgm:presLayoutVars>
      </dgm:prSet>
      <dgm:spPr/>
    </dgm:pt>
    <dgm:pt modelId="{ED0F2117-942F-4E42-B42A-3DC4022E6788}" type="pres">
      <dgm:prSet presAssocID="{8E881B19-6E06-4927-883B-F00E053AB76C}" presName="rootComposite" presStyleCnt="0"/>
      <dgm:spPr/>
    </dgm:pt>
    <dgm:pt modelId="{A49273D6-E95A-4B53-90BC-3EFEC8BBCF21}" type="pres">
      <dgm:prSet presAssocID="{8E881B19-6E06-4927-883B-F00E053AB7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FCDDD2E-9B01-4827-8FBC-ABF93A7EAEB9}" type="pres">
      <dgm:prSet presAssocID="{8E881B19-6E06-4927-883B-F00E053AB76C}" presName="rootConnector" presStyleLbl="node2" presStyleIdx="0" presStyleCnt="3"/>
      <dgm:spPr/>
      <dgm:t>
        <a:bodyPr/>
        <a:lstStyle/>
        <a:p>
          <a:endParaRPr lang="sk-SK"/>
        </a:p>
      </dgm:t>
    </dgm:pt>
    <dgm:pt modelId="{6702EE73-878F-4EA1-B30D-97EAF75C543E}" type="pres">
      <dgm:prSet presAssocID="{8E881B19-6E06-4927-883B-F00E053AB76C}" presName="hierChild4" presStyleCnt="0"/>
      <dgm:spPr/>
    </dgm:pt>
    <dgm:pt modelId="{7A59AD7A-A56A-4B2D-AA1F-428522D27393}" type="pres">
      <dgm:prSet presAssocID="{8E881B19-6E06-4927-883B-F00E053AB76C}" presName="hierChild5" presStyleCnt="0"/>
      <dgm:spPr/>
    </dgm:pt>
    <dgm:pt modelId="{529C81F6-3C30-475F-8811-FCD5A12B0FC4}" type="pres">
      <dgm:prSet presAssocID="{E81C2DAC-FE8B-4EE9-AAE4-3C63DA9E841A}" presName="Name37" presStyleLbl="parChTrans1D2" presStyleIdx="1" presStyleCnt="3"/>
      <dgm:spPr/>
      <dgm:t>
        <a:bodyPr/>
        <a:lstStyle/>
        <a:p>
          <a:endParaRPr lang="sk-SK"/>
        </a:p>
      </dgm:t>
    </dgm:pt>
    <dgm:pt modelId="{043566A9-C740-484A-8022-142C4A8CEBD1}" type="pres">
      <dgm:prSet presAssocID="{826E597E-0F2E-4FBD-86BB-9B770C2852B6}" presName="hierRoot2" presStyleCnt="0">
        <dgm:presLayoutVars>
          <dgm:hierBranch val="init"/>
        </dgm:presLayoutVars>
      </dgm:prSet>
      <dgm:spPr/>
    </dgm:pt>
    <dgm:pt modelId="{557B4BE7-66A0-4188-8B1F-A489369BCD64}" type="pres">
      <dgm:prSet presAssocID="{826E597E-0F2E-4FBD-86BB-9B770C2852B6}" presName="rootComposite" presStyleCnt="0"/>
      <dgm:spPr/>
    </dgm:pt>
    <dgm:pt modelId="{0AEBB88C-03F6-441F-8773-CF0506E5FDFC}" type="pres">
      <dgm:prSet presAssocID="{826E597E-0F2E-4FBD-86BB-9B770C2852B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0E8B1C8-2F6F-4754-B8A8-244DC8AA87EE}" type="pres">
      <dgm:prSet presAssocID="{826E597E-0F2E-4FBD-86BB-9B770C2852B6}" presName="rootConnector" presStyleLbl="node2" presStyleIdx="1" presStyleCnt="3"/>
      <dgm:spPr/>
      <dgm:t>
        <a:bodyPr/>
        <a:lstStyle/>
        <a:p>
          <a:endParaRPr lang="sk-SK"/>
        </a:p>
      </dgm:t>
    </dgm:pt>
    <dgm:pt modelId="{58E035B3-9D3F-455D-9612-928F2CEED413}" type="pres">
      <dgm:prSet presAssocID="{826E597E-0F2E-4FBD-86BB-9B770C2852B6}" presName="hierChild4" presStyleCnt="0"/>
      <dgm:spPr/>
    </dgm:pt>
    <dgm:pt modelId="{E1853494-F6A9-45B6-A45D-F36E6C86B03A}" type="pres">
      <dgm:prSet presAssocID="{826E597E-0F2E-4FBD-86BB-9B770C2852B6}" presName="hierChild5" presStyleCnt="0"/>
      <dgm:spPr/>
    </dgm:pt>
    <dgm:pt modelId="{364619E3-385D-4FD6-8A8C-A6F89B174408}" type="pres">
      <dgm:prSet presAssocID="{A4F62C92-6CD5-4D01-8065-F8EE80CEFD75}" presName="Name37" presStyleLbl="parChTrans1D2" presStyleIdx="2" presStyleCnt="3"/>
      <dgm:spPr/>
      <dgm:t>
        <a:bodyPr/>
        <a:lstStyle/>
        <a:p>
          <a:endParaRPr lang="sk-SK"/>
        </a:p>
      </dgm:t>
    </dgm:pt>
    <dgm:pt modelId="{C340140A-D881-4B71-A30B-7EA8DFFFA51D}" type="pres">
      <dgm:prSet presAssocID="{775356FD-E97A-412A-BC63-0F7676396626}" presName="hierRoot2" presStyleCnt="0">
        <dgm:presLayoutVars>
          <dgm:hierBranch val="init"/>
        </dgm:presLayoutVars>
      </dgm:prSet>
      <dgm:spPr/>
    </dgm:pt>
    <dgm:pt modelId="{2F303359-8E20-4025-9C7B-8B941FFF0DFB}" type="pres">
      <dgm:prSet presAssocID="{775356FD-E97A-412A-BC63-0F7676396626}" presName="rootComposite" presStyleCnt="0"/>
      <dgm:spPr/>
    </dgm:pt>
    <dgm:pt modelId="{9B34B0E2-3F1F-4779-AFBC-B317DF7B80BC}" type="pres">
      <dgm:prSet presAssocID="{775356FD-E97A-412A-BC63-0F7676396626}" presName="rootText" presStyleLbl="node2" presStyleIdx="2" presStyleCnt="3" custLinFactNeighborX="-248" custLinFactNeighborY="86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9BC1E70-87CE-456E-9E6B-20BA7BE90886}" type="pres">
      <dgm:prSet presAssocID="{775356FD-E97A-412A-BC63-0F7676396626}" presName="rootConnector" presStyleLbl="node2" presStyleIdx="2" presStyleCnt="3"/>
      <dgm:spPr/>
      <dgm:t>
        <a:bodyPr/>
        <a:lstStyle/>
        <a:p>
          <a:endParaRPr lang="sk-SK"/>
        </a:p>
      </dgm:t>
    </dgm:pt>
    <dgm:pt modelId="{F84B1C6C-3F34-47C9-B2E0-B8A1F26D2BBE}" type="pres">
      <dgm:prSet presAssocID="{775356FD-E97A-412A-BC63-0F7676396626}" presName="hierChild4" presStyleCnt="0"/>
      <dgm:spPr/>
    </dgm:pt>
    <dgm:pt modelId="{E76BAF51-E513-4811-B7FD-C66A388C6DB5}" type="pres">
      <dgm:prSet presAssocID="{775356FD-E97A-412A-BC63-0F7676396626}" presName="hierChild5" presStyleCnt="0"/>
      <dgm:spPr/>
    </dgm:pt>
    <dgm:pt modelId="{73A185EB-0E82-4B54-B5BE-E037399C7A7E}" type="pres">
      <dgm:prSet presAssocID="{11AC24BE-520C-42F9-A713-7417E7D2805C}" presName="hierChild3" presStyleCnt="0"/>
      <dgm:spPr/>
    </dgm:pt>
  </dgm:ptLst>
  <dgm:cxnLst>
    <dgm:cxn modelId="{3C7F6384-A782-4D25-A490-48F64A211A15}" type="presOf" srcId="{775356FD-E97A-412A-BC63-0F7676396626}" destId="{A9BC1E70-87CE-456E-9E6B-20BA7BE90886}" srcOrd="1" destOrd="0" presId="urn:microsoft.com/office/officeart/2005/8/layout/orgChart1"/>
    <dgm:cxn modelId="{A10AE92C-9672-492C-AE8F-E76D41C56557}" type="presOf" srcId="{A4F62C92-6CD5-4D01-8065-F8EE80CEFD75}" destId="{364619E3-385D-4FD6-8A8C-A6F89B174408}" srcOrd="0" destOrd="0" presId="urn:microsoft.com/office/officeart/2005/8/layout/orgChart1"/>
    <dgm:cxn modelId="{F03356B2-6F38-43AD-9E74-7BC34533E84B}" srcId="{11AC24BE-520C-42F9-A713-7417E7D2805C}" destId="{8E881B19-6E06-4927-883B-F00E053AB76C}" srcOrd="0" destOrd="0" parTransId="{43226EF4-D83D-4ED7-A408-0DB7B4B9E2F5}" sibTransId="{00E7F295-4DD9-4861-8BEC-C92307D18093}"/>
    <dgm:cxn modelId="{AD249CBC-14A3-4B29-851C-4E48B77F3649}" type="presOf" srcId="{E81C2DAC-FE8B-4EE9-AAE4-3C63DA9E841A}" destId="{529C81F6-3C30-475F-8811-FCD5A12B0FC4}" srcOrd="0" destOrd="0" presId="urn:microsoft.com/office/officeart/2005/8/layout/orgChart1"/>
    <dgm:cxn modelId="{70EA7DE3-4B08-482E-B43C-2BE361514960}" type="presOf" srcId="{826E597E-0F2E-4FBD-86BB-9B770C2852B6}" destId="{D0E8B1C8-2F6F-4754-B8A8-244DC8AA87EE}" srcOrd="1" destOrd="0" presId="urn:microsoft.com/office/officeart/2005/8/layout/orgChart1"/>
    <dgm:cxn modelId="{6771E5F7-02F5-493B-9F3C-20AFE7AC1A4D}" srcId="{3244D03A-5FB5-4A9C-8D6A-A40F67E3B2E6}" destId="{11AC24BE-520C-42F9-A713-7417E7D2805C}" srcOrd="0" destOrd="0" parTransId="{5177D602-2AF5-4E0C-AA13-73F57BCE2EA5}" sibTransId="{C4E82A42-FC2D-4FE7-83C6-22ABA08B03B5}"/>
    <dgm:cxn modelId="{9E19BC0D-1739-4017-8515-558327A230C9}" type="presOf" srcId="{826E597E-0F2E-4FBD-86BB-9B770C2852B6}" destId="{0AEBB88C-03F6-441F-8773-CF0506E5FDFC}" srcOrd="0" destOrd="0" presId="urn:microsoft.com/office/officeart/2005/8/layout/orgChart1"/>
    <dgm:cxn modelId="{8673F07D-728E-4E0A-9C64-3A2FE08E9068}" type="presOf" srcId="{11AC24BE-520C-42F9-A713-7417E7D2805C}" destId="{367BDD43-B5C0-4E5B-882D-D1080177B47F}" srcOrd="0" destOrd="0" presId="urn:microsoft.com/office/officeart/2005/8/layout/orgChart1"/>
    <dgm:cxn modelId="{6386186F-0D13-4E83-AC94-09CEE7C1A0CD}" type="presOf" srcId="{775356FD-E97A-412A-BC63-0F7676396626}" destId="{9B34B0E2-3F1F-4779-AFBC-B317DF7B80BC}" srcOrd="0" destOrd="0" presId="urn:microsoft.com/office/officeart/2005/8/layout/orgChart1"/>
    <dgm:cxn modelId="{71FA9F22-D151-4F92-8E89-B16CD456A2FC}" type="presOf" srcId="{8E881B19-6E06-4927-883B-F00E053AB76C}" destId="{A49273D6-E95A-4B53-90BC-3EFEC8BBCF21}" srcOrd="0" destOrd="0" presId="urn:microsoft.com/office/officeart/2005/8/layout/orgChart1"/>
    <dgm:cxn modelId="{03FF1C79-7A09-40C8-A651-F3D98177BD2A}" srcId="{11AC24BE-520C-42F9-A713-7417E7D2805C}" destId="{775356FD-E97A-412A-BC63-0F7676396626}" srcOrd="2" destOrd="0" parTransId="{A4F62C92-6CD5-4D01-8065-F8EE80CEFD75}" sibTransId="{C0D9BBBF-A22E-4347-BBAE-9B9EC201A38A}"/>
    <dgm:cxn modelId="{42297B7D-1991-4235-852D-9CB91AE81074}" type="presOf" srcId="{8E881B19-6E06-4927-883B-F00E053AB76C}" destId="{EFCDDD2E-9B01-4827-8FBC-ABF93A7EAEB9}" srcOrd="1" destOrd="0" presId="urn:microsoft.com/office/officeart/2005/8/layout/orgChart1"/>
    <dgm:cxn modelId="{7C973001-AC17-4633-8D1B-668638F8C291}" type="presOf" srcId="{3244D03A-5FB5-4A9C-8D6A-A40F67E3B2E6}" destId="{3E37611E-C62E-45AB-A556-E93BA4FD534B}" srcOrd="0" destOrd="0" presId="urn:microsoft.com/office/officeart/2005/8/layout/orgChart1"/>
    <dgm:cxn modelId="{53CB309A-C054-4D6F-B7BD-23681E639865}" srcId="{11AC24BE-520C-42F9-A713-7417E7D2805C}" destId="{826E597E-0F2E-4FBD-86BB-9B770C2852B6}" srcOrd="1" destOrd="0" parTransId="{E81C2DAC-FE8B-4EE9-AAE4-3C63DA9E841A}" sibTransId="{415B1635-4C69-49AA-891E-2DFEAB8A4D43}"/>
    <dgm:cxn modelId="{889DDA48-009D-4835-9E47-D0FD7DDBE084}" type="presOf" srcId="{11AC24BE-520C-42F9-A713-7417E7D2805C}" destId="{A8C4C91B-B189-452B-9094-C521D1840450}" srcOrd="1" destOrd="0" presId="urn:microsoft.com/office/officeart/2005/8/layout/orgChart1"/>
    <dgm:cxn modelId="{D6D26B5D-291A-4AE2-820B-0FA700324AF4}" type="presOf" srcId="{43226EF4-D83D-4ED7-A408-0DB7B4B9E2F5}" destId="{DFE10B64-EB73-4F0F-AFB6-D159CF581342}" srcOrd="0" destOrd="0" presId="urn:microsoft.com/office/officeart/2005/8/layout/orgChart1"/>
    <dgm:cxn modelId="{50227792-2526-4002-8684-E9CAFF21163F}" type="presParOf" srcId="{3E37611E-C62E-45AB-A556-E93BA4FD534B}" destId="{1CFB55ED-C848-4F91-8A7F-10CCCA122F01}" srcOrd="0" destOrd="0" presId="urn:microsoft.com/office/officeart/2005/8/layout/orgChart1"/>
    <dgm:cxn modelId="{49F84C75-2262-4F66-BE16-3892BC0ABE09}" type="presParOf" srcId="{1CFB55ED-C848-4F91-8A7F-10CCCA122F01}" destId="{3A2BC4A6-5333-4549-A42D-04002D5D8F1E}" srcOrd="0" destOrd="0" presId="urn:microsoft.com/office/officeart/2005/8/layout/orgChart1"/>
    <dgm:cxn modelId="{40B7BD2C-2A81-458F-B67A-F90D82B47EDC}" type="presParOf" srcId="{3A2BC4A6-5333-4549-A42D-04002D5D8F1E}" destId="{367BDD43-B5C0-4E5B-882D-D1080177B47F}" srcOrd="0" destOrd="0" presId="urn:microsoft.com/office/officeart/2005/8/layout/orgChart1"/>
    <dgm:cxn modelId="{1BB3574F-77AA-4FAA-8845-E5D2DEAC4EF6}" type="presParOf" srcId="{3A2BC4A6-5333-4549-A42D-04002D5D8F1E}" destId="{A8C4C91B-B189-452B-9094-C521D1840450}" srcOrd="1" destOrd="0" presId="urn:microsoft.com/office/officeart/2005/8/layout/orgChart1"/>
    <dgm:cxn modelId="{C0964E71-B6BA-4B53-BAC3-907EDC30828E}" type="presParOf" srcId="{1CFB55ED-C848-4F91-8A7F-10CCCA122F01}" destId="{7544728F-A60A-4CB8-AC7D-6B232B57963C}" srcOrd="1" destOrd="0" presId="urn:microsoft.com/office/officeart/2005/8/layout/orgChart1"/>
    <dgm:cxn modelId="{FBB61C0B-070C-40D7-B902-84C17A014947}" type="presParOf" srcId="{7544728F-A60A-4CB8-AC7D-6B232B57963C}" destId="{DFE10B64-EB73-4F0F-AFB6-D159CF581342}" srcOrd="0" destOrd="0" presId="urn:microsoft.com/office/officeart/2005/8/layout/orgChart1"/>
    <dgm:cxn modelId="{15C74DD6-5075-414C-9D18-0B775BBF4690}" type="presParOf" srcId="{7544728F-A60A-4CB8-AC7D-6B232B57963C}" destId="{B9E432AF-2E40-4328-BE0B-3083E9637A7E}" srcOrd="1" destOrd="0" presId="urn:microsoft.com/office/officeart/2005/8/layout/orgChart1"/>
    <dgm:cxn modelId="{2D9DDA90-112C-4DAF-A361-5A3AC8C4C06C}" type="presParOf" srcId="{B9E432AF-2E40-4328-BE0B-3083E9637A7E}" destId="{ED0F2117-942F-4E42-B42A-3DC4022E6788}" srcOrd="0" destOrd="0" presId="urn:microsoft.com/office/officeart/2005/8/layout/orgChart1"/>
    <dgm:cxn modelId="{E610E403-A42B-4F48-B754-077F61793629}" type="presParOf" srcId="{ED0F2117-942F-4E42-B42A-3DC4022E6788}" destId="{A49273D6-E95A-4B53-90BC-3EFEC8BBCF21}" srcOrd="0" destOrd="0" presId="urn:microsoft.com/office/officeart/2005/8/layout/orgChart1"/>
    <dgm:cxn modelId="{668D3633-796D-4B34-BF7D-3A57521B730F}" type="presParOf" srcId="{ED0F2117-942F-4E42-B42A-3DC4022E6788}" destId="{EFCDDD2E-9B01-4827-8FBC-ABF93A7EAEB9}" srcOrd="1" destOrd="0" presId="urn:microsoft.com/office/officeart/2005/8/layout/orgChart1"/>
    <dgm:cxn modelId="{1727057F-592A-4F98-B0A6-5784410CB473}" type="presParOf" srcId="{B9E432AF-2E40-4328-BE0B-3083E9637A7E}" destId="{6702EE73-878F-4EA1-B30D-97EAF75C543E}" srcOrd="1" destOrd="0" presId="urn:microsoft.com/office/officeart/2005/8/layout/orgChart1"/>
    <dgm:cxn modelId="{738AFD4B-4F66-4886-B799-76CA0BD23450}" type="presParOf" srcId="{B9E432AF-2E40-4328-BE0B-3083E9637A7E}" destId="{7A59AD7A-A56A-4B2D-AA1F-428522D27393}" srcOrd="2" destOrd="0" presId="urn:microsoft.com/office/officeart/2005/8/layout/orgChart1"/>
    <dgm:cxn modelId="{61277EC3-45C2-40AA-884D-066B8A070E14}" type="presParOf" srcId="{7544728F-A60A-4CB8-AC7D-6B232B57963C}" destId="{529C81F6-3C30-475F-8811-FCD5A12B0FC4}" srcOrd="2" destOrd="0" presId="urn:microsoft.com/office/officeart/2005/8/layout/orgChart1"/>
    <dgm:cxn modelId="{82DD77EE-3048-4FE8-BD86-EDC61CF730AF}" type="presParOf" srcId="{7544728F-A60A-4CB8-AC7D-6B232B57963C}" destId="{043566A9-C740-484A-8022-142C4A8CEBD1}" srcOrd="3" destOrd="0" presId="urn:microsoft.com/office/officeart/2005/8/layout/orgChart1"/>
    <dgm:cxn modelId="{6C509D48-86A0-4DE2-B5EF-33707704D8E3}" type="presParOf" srcId="{043566A9-C740-484A-8022-142C4A8CEBD1}" destId="{557B4BE7-66A0-4188-8B1F-A489369BCD64}" srcOrd="0" destOrd="0" presId="urn:microsoft.com/office/officeart/2005/8/layout/orgChart1"/>
    <dgm:cxn modelId="{182C7479-CEC9-44C5-99F3-9F198C08B21A}" type="presParOf" srcId="{557B4BE7-66A0-4188-8B1F-A489369BCD64}" destId="{0AEBB88C-03F6-441F-8773-CF0506E5FDFC}" srcOrd="0" destOrd="0" presId="urn:microsoft.com/office/officeart/2005/8/layout/orgChart1"/>
    <dgm:cxn modelId="{CC8C4F26-E7D5-4244-9C7A-1A344E7E550C}" type="presParOf" srcId="{557B4BE7-66A0-4188-8B1F-A489369BCD64}" destId="{D0E8B1C8-2F6F-4754-B8A8-244DC8AA87EE}" srcOrd="1" destOrd="0" presId="urn:microsoft.com/office/officeart/2005/8/layout/orgChart1"/>
    <dgm:cxn modelId="{C6E3670B-2232-4A01-9D06-E4D86A5CD603}" type="presParOf" srcId="{043566A9-C740-484A-8022-142C4A8CEBD1}" destId="{58E035B3-9D3F-455D-9612-928F2CEED413}" srcOrd="1" destOrd="0" presId="urn:microsoft.com/office/officeart/2005/8/layout/orgChart1"/>
    <dgm:cxn modelId="{C49EF7E3-2FBC-4993-A4C6-19E86D0C67D4}" type="presParOf" srcId="{043566A9-C740-484A-8022-142C4A8CEBD1}" destId="{E1853494-F6A9-45B6-A45D-F36E6C86B03A}" srcOrd="2" destOrd="0" presId="urn:microsoft.com/office/officeart/2005/8/layout/orgChart1"/>
    <dgm:cxn modelId="{699136E7-5654-433E-B65C-8655D2C0012F}" type="presParOf" srcId="{7544728F-A60A-4CB8-AC7D-6B232B57963C}" destId="{364619E3-385D-4FD6-8A8C-A6F89B174408}" srcOrd="4" destOrd="0" presId="urn:microsoft.com/office/officeart/2005/8/layout/orgChart1"/>
    <dgm:cxn modelId="{C4918A5D-5B4C-4BD4-A80F-3C84E3FEFE48}" type="presParOf" srcId="{7544728F-A60A-4CB8-AC7D-6B232B57963C}" destId="{C340140A-D881-4B71-A30B-7EA8DFFFA51D}" srcOrd="5" destOrd="0" presId="urn:microsoft.com/office/officeart/2005/8/layout/orgChart1"/>
    <dgm:cxn modelId="{32A2536B-4E2A-48FB-B0B4-18BFA2776972}" type="presParOf" srcId="{C340140A-D881-4B71-A30B-7EA8DFFFA51D}" destId="{2F303359-8E20-4025-9C7B-8B941FFF0DFB}" srcOrd="0" destOrd="0" presId="urn:microsoft.com/office/officeart/2005/8/layout/orgChart1"/>
    <dgm:cxn modelId="{D31AD76A-BC75-43B0-A130-2512F8CD2DBA}" type="presParOf" srcId="{2F303359-8E20-4025-9C7B-8B941FFF0DFB}" destId="{9B34B0E2-3F1F-4779-AFBC-B317DF7B80BC}" srcOrd="0" destOrd="0" presId="urn:microsoft.com/office/officeart/2005/8/layout/orgChart1"/>
    <dgm:cxn modelId="{81E74179-E71B-4E43-9EA5-72B32BCD7A20}" type="presParOf" srcId="{2F303359-8E20-4025-9C7B-8B941FFF0DFB}" destId="{A9BC1E70-87CE-456E-9E6B-20BA7BE90886}" srcOrd="1" destOrd="0" presId="urn:microsoft.com/office/officeart/2005/8/layout/orgChart1"/>
    <dgm:cxn modelId="{BE3E5B66-76AF-4810-86D5-07A64EFDB6D3}" type="presParOf" srcId="{C340140A-D881-4B71-A30B-7EA8DFFFA51D}" destId="{F84B1C6C-3F34-47C9-B2E0-B8A1F26D2BBE}" srcOrd="1" destOrd="0" presId="urn:microsoft.com/office/officeart/2005/8/layout/orgChart1"/>
    <dgm:cxn modelId="{CBCFD43F-8F64-4613-A7E7-4479C2E8897C}" type="presParOf" srcId="{C340140A-D881-4B71-A30B-7EA8DFFFA51D}" destId="{E76BAF51-E513-4811-B7FD-C66A388C6DB5}" srcOrd="2" destOrd="0" presId="urn:microsoft.com/office/officeart/2005/8/layout/orgChart1"/>
    <dgm:cxn modelId="{A0C40A8F-BF77-4E3A-9428-9F07D80BE073}" type="presParOf" srcId="{1CFB55ED-C848-4F91-8A7F-10CCCA122F01}" destId="{73A185EB-0E82-4B54-B5BE-E037399C7A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4D03A-5FB5-4A9C-8D6A-A40F67E3B2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sk-SK"/>
        </a:p>
      </dgm:t>
    </dgm:pt>
    <dgm:pt modelId="{11AC24BE-520C-42F9-A713-7417E7D2805C}">
      <dgm:prSet phldrT="[Text]"/>
      <dgm:spPr>
        <a:solidFill>
          <a:schemeClr val="accent2"/>
        </a:solidFill>
      </dgm:spPr>
      <dgm:t>
        <a:bodyPr/>
        <a:lstStyle/>
        <a:p>
          <a:r>
            <a:rPr lang="sk-SK" dirty="0" smtClean="0">
              <a:solidFill>
                <a:schemeClr val="bg1"/>
              </a:solidFill>
            </a:rPr>
            <a:t>Podľa </a:t>
          </a:r>
          <a:r>
            <a:rPr lang="sk-SK" b="1" dirty="0" smtClean="0"/>
            <a:t>funkcie</a:t>
          </a:r>
          <a:endParaRPr lang="sk-SK" b="1" dirty="0"/>
        </a:p>
      </dgm:t>
    </dgm:pt>
    <dgm:pt modelId="{5177D602-2AF5-4E0C-AA13-73F57BCE2EA5}" type="parTrans" cxnId="{6771E5F7-02F5-493B-9F3C-20AFE7AC1A4D}">
      <dgm:prSet/>
      <dgm:spPr/>
      <dgm:t>
        <a:bodyPr/>
        <a:lstStyle/>
        <a:p>
          <a:endParaRPr lang="sk-SK"/>
        </a:p>
      </dgm:t>
    </dgm:pt>
    <dgm:pt modelId="{C4E82A42-FC2D-4FE7-83C6-22ABA08B03B5}" type="sibTrans" cxnId="{6771E5F7-02F5-493B-9F3C-20AFE7AC1A4D}">
      <dgm:prSet/>
      <dgm:spPr/>
      <dgm:t>
        <a:bodyPr/>
        <a:lstStyle/>
        <a:p>
          <a:endParaRPr lang="sk-SK"/>
        </a:p>
      </dgm:t>
    </dgm:pt>
    <dgm:pt modelId="{8E881B19-6E06-4927-883B-F00E053AB76C}">
      <dgm:prSet phldrT="[Text]"/>
      <dgm:spPr/>
      <dgm:t>
        <a:bodyPr/>
        <a:lstStyle/>
        <a:p>
          <a:r>
            <a:rPr lang="sk-SK" dirty="0" smtClean="0"/>
            <a:t>KRYCIE</a:t>
          </a:r>
          <a:endParaRPr lang="sk-SK" dirty="0"/>
        </a:p>
      </dgm:t>
    </dgm:pt>
    <dgm:pt modelId="{43226EF4-D83D-4ED7-A408-0DB7B4B9E2F5}" type="parTrans" cxnId="{F03356B2-6F38-43AD-9E74-7BC34533E84B}">
      <dgm:prSet/>
      <dgm:spPr/>
      <dgm:t>
        <a:bodyPr/>
        <a:lstStyle/>
        <a:p>
          <a:endParaRPr lang="sk-SK"/>
        </a:p>
      </dgm:t>
    </dgm:pt>
    <dgm:pt modelId="{00E7F295-4DD9-4861-8BEC-C92307D18093}" type="sibTrans" cxnId="{F03356B2-6F38-43AD-9E74-7BC34533E84B}">
      <dgm:prSet/>
      <dgm:spPr/>
      <dgm:t>
        <a:bodyPr/>
        <a:lstStyle/>
        <a:p>
          <a:endParaRPr lang="sk-SK"/>
        </a:p>
      </dgm:t>
    </dgm:pt>
    <dgm:pt modelId="{775356FD-E97A-412A-BC63-0F7676396626}">
      <dgm:prSet phldrT="[Text]"/>
      <dgm:spPr/>
      <dgm:t>
        <a:bodyPr/>
        <a:lstStyle/>
        <a:p>
          <a:r>
            <a:rPr lang="sk-SK" dirty="0" smtClean="0"/>
            <a:t>ZÁKLADNÉ</a:t>
          </a:r>
          <a:endParaRPr lang="sk-SK" dirty="0"/>
        </a:p>
      </dgm:t>
    </dgm:pt>
    <dgm:pt modelId="{A4F62C92-6CD5-4D01-8065-F8EE80CEFD75}" type="parTrans" cxnId="{03FF1C79-7A09-40C8-A651-F3D98177BD2A}">
      <dgm:prSet/>
      <dgm:spPr/>
      <dgm:t>
        <a:bodyPr/>
        <a:lstStyle/>
        <a:p>
          <a:endParaRPr lang="sk-SK"/>
        </a:p>
      </dgm:t>
    </dgm:pt>
    <dgm:pt modelId="{C0D9BBBF-A22E-4347-BBAE-9B9EC201A38A}" type="sibTrans" cxnId="{03FF1C79-7A09-40C8-A651-F3D98177BD2A}">
      <dgm:prSet/>
      <dgm:spPr/>
      <dgm:t>
        <a:bodyPr/>
        <a:lstStyle/>
        <a:p>
          <a:endParaRPr lang="sk-SK"/>
        </a:p>
      </dgm:t>
    </dgm:pt>
    <dgm:pt modelId="{826E597E-0F2E-4FBD-86BB-9B770C2852B6}">
      <dgm:prSet/>
      <dgm:spPr/>
      <dgm:t>
        <a:bodyPr/>
        <a:lstStyle/>
        <a:p>
          <a:r>
            <a:rPr lang="sk-SK" dirty="0" smtClean="0"/>
            <a:t>VODIVÉ</a:t>
          </a:r>
          <a:endParaRPr lang="sk-SK" dirty="0"/>
        </a:p>
      </dgm:t>
    </dgm:pt>
    <dgm:pt modelId="{E81C2DAC-FE8B-4EE9-AAE4-3C63DA9E841A}" type="parTrans" cxnId="{53CB309A-C054-4D6F-B7BD-23681E639865}">
      <dgm:prSet/>
      <dgm:spPr/>
      <dgm:t>
        <a:bodyPr/>
        <a:lstStyle/>
        <a:p>
          <a:endParaRPr lang="sk-SK"/>
        </a:p>
      </dgm:t>
    </dgm:pt>
    <dgm:pt modelId="{415B1635-4C69-49AA-891E-2DFEAB8A4D43}" type="sibTrans" cxnId="{53CB309A-C054-4D6F-B7BD-23681E639865}">
      <dgm:prSet/>
      <dgm:spPr/>
      <dgm:t>
        <a:bodyPr/>
        <a:lstStyle/>
        <a:p>
          <a:endParaRPr lang="sk-SK"/>
        </a:p>
      </dgm:t>
    </dgm:pt>
    <dgm:pt modelId="{3E37611E-C62E-45AB-A556-E93BA4FD534B}" type="pres">
      <dgm:prSet presAssocID="{3244D03A-5FB5-4A9C-8D6A-A40F67E3B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1CFB55ED-C848-4F91-8A7F-10CCCA122F01}" type="pres">
      <dgm:prSet presAssocID="{11AC24BE-520C-42F9-A713-7417E7D2805C}" presName="hierRoot1" presStyleCnt="0">
        <dgm:presLayoutVars>
          <dgm:hierBranch val="init"/>
        </dgm:presLayoutVars>
      </dgm:prSet>
      <dgm:spPr/>
    </dgm:pt>
    <dgm:pt modelId="{3A2BC4A6-5333-4549-A42D-04002D5D8F1E}" type="pres">
      <dgm:prSet presAssocID="{11AC24BE-520C-42F9-A713-7417E7D2805C}" presName="rootComposite1" presStyleCnt="0"/>
      <dgm:spPr/>
    </dgm:pt>
    <dgm:pt modelId="{367BDD43-B5C0-4E5B-882D-D1080177B47F}" type="pres">
      <dgm:prSet presAssocID="{11AC24BE-520C-42F9-A713-7417E7D2805C}" presName="rootText1" presStyleLbl="node0" presStyleIdx="0" presStyleCnt="1" custScaleX="12578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8C4C91B-B189-452B-9094-C521D1840450}" type="pres">
      <dgm:prSet presAssocID="{11AC24BE-520C-42F9-A713-7417E7D2805C}" presName="rootConnector1" presStyleLbl="node1" presStyleIdx="0" presStyleCnt="0"/>
      <dgm:spPr/>
      <dgm:t>
        <a:bodyPr/>
        <a:lstStyle/>
        <a:p>
          <a:endParaRPr lang="sk-SK"/>
        </a:p>
      </dgm:t>
    </dgm:pt>
    <dgm:pt modelId="{7544728F-A60A-4CB8-AC7D-6B232B57963C}" type="pres">
      <dgm:prSet presAssocID="{11AC24BE-520C-42F9-A713-7417E7D2805C}" presName="hierChild2" presStyleCnt="0"/>
      <dgm:spPr/>
    </dgm:pt>
    <dgm:pt modelId="{DFE10B64-EB73-4F0F-AFB6-D159CF581342}" type="pres">
      <dgm:prSet presAssocID="{43226EF4-D83D-4ED7-A408-0DB7B4B9E2F5}" presName="Name37" presStyleLbl="parChTrans1D2" presStyleIdx="0" presStyleCnt="3"/>
      <dgm:spPr/>
      <dgm:t>
        <a:bodyPr/>
        <a:lstStyle/>
        <a:p>
          <a:endParaRPr lang="sk-SK"/>
        </a:p>
      </dgm:t>
    </dgm:pt>
    <dgm:pt modelId="{B9E432AF-2E40-4328-BE0B-3083E9637A7E}" type="pres">
      <dgm:prSet presAssocID="{8E881B19-6E06-4927-883B-F00E053AB76C}" presName="hierRoot2" presStyleCnt="0">
        <dgm:presLayoutVars>
          <dgm:hierBranch val="init"/>
        </dgm:presLayoutVars>
      </dgm:prSet>
      <dgm:spPr/>
    </dgm:pt>
    <dgm:pt modelId="{ED0F2117-942F-4E42-B42A-3DC4022E6788}" type="pres">
      <dgm:prSet presAssocID="{8E881B19-6E06-4927-883B-F00E053AB76C}" presName="rootComposite" presStyleCnt="0"/>
      <dgm:spPr/>
    </dgm:pt>
    <dgm:pt modelId="{A49273D6-E95A-4B53-90BC-3EFEC8BBCF21}" type="pres">
      <dgm:prSet presAssocID="{8E881B19-6E06-4927-883B-F00E053AB7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FCDDD2E-9B01-4827-8FBC-ABF93A7EAEB9}" type="pres">
      <dgm:prSet presAssocID="{8E881B19-6E06-4927-883B-F00E053AB76C}" presName="rootConnector" presStyleLbl="node2" presStyleIdx="0" presStyleCnt="3"/>
      <dgm:spPr/>
      <dgm:t>
        <a:bodyPr/>
        <a:lstStyle/>
        <a:p>
          <a:endParaRPr lang="sk-SK"/>
        </a:p>
      </dgm:t>
    </dgm:pt>
    <dgm:pt modelId="{6702EE73-878F-4EA1-B30D-97EAF75C543E}" type="pres">
      <dgm:prSet presAssocID="{8E881B19-6E06-4927-883B-F00E053AB76C}" presName="hierChild4" presStyleCnt="0"/>
      <dgm:spPr/>
    </dgm:pt>
    <dgm:pt modelId="{7A59AD7A-A56A-4B2D-AA1F-428522D27393}" type="pres">
      <dgm:prSet presAssocID="{8E881B19-6E06-4927-883B-F00E053AB76C}" presName="hierChild5" presStyleCnt="0"/>
      <dgm:spPr/>
    </dgm:pt>
    <dgm:pt modelId="{529C81F6-3C30-475F-8811-FCD5A12B0FC4}" type="pres">
      <dgm:prSet presAssocID="{E81C2DAC-FE8B-4EE9-AAE4-3C63DA9E841A}" presName="Name37" presStyleLbl="parChTrans1D2" presStyleIdx="1" presStyleCnt="3"/>
      <dgm:spPr/>
      <dgm:t>
        <a:bodyPr/>
        <a:lstStyle/>
        <a:p>
          <a:endParaRPr lang="sk-SK"/>
        </a:p>
      </dgm:t>
    </dgm:pt>
    <dgm:pt modelId="{043566A9-C740-484A-8022-142C4A8CEBD1}" type="pres">
      <dgm:prSet presAssocID="{826E597E-0F2E-4FBD-86BB-9B770C2852B6}" presName="hierRoot2" presStyleCnt="0">
        <dgm:presLayoutVars>
          <dgm:hierBranch val="init"/>
        </dgm:presLayoutVars>
      </dgm:prSet>
      <dgm:spPr/>
    </dgm:pt>
    <dgm:pt modelId="{557B4BE7-66A0-4188-8B1F-A489369BCD64}" type="pres">
      <dgm:prSet presAssocID="{826E597E-0F2E-4FBD-86BB-9B770C2852B6}" presName="rootComposite" presStyleCnt="0"/>
      <dgm:spPr/>
    </dgm:pt>
    <dgm:pt modelId="{0AEBB88C-03F6-441F-8773-CF0506E5FDFC}" type="pres">
      <dgm:prSet presAssocID="{826E597E-0F2E-4FBD-86BB-9B770C2852B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0E8B1C8-2F6F-4754-B8A8-244DC8AA87EE}" type="pres">
      <dgm:prSet presAssocID="{826E597E-0F2E-4FBD-86BB-9B770C2852B6}" presName="rootConnector" presStyleLbl="node2" presStyleIdx="1" presStyleCnt="3"/>
      <dgm:spPr/>
      <dgm:t>
        <a:bodyPr/>
        <a:lstStyle/>
        <a:p>
          <a:endParaRPr lang="sk-SK"/>
        </a:p>
      </dgm:t>
    </dgm:pt>
    <dgm:pt modelId="{58E035B3-9D3F-455D-9612-928F2CEED413}" type="pres">
      <dgm:prSet presAssocID="{826E597E-0F2E-4FBD-86BB-9B770C2852B6}" presName="hierChild4" presStyleCnt="0"/>
      <dgm:spPr/>
    </dgm:pt>
    <dgm:pt modelId="{E1853494-F6A9-45B6-A45D-F36E6C86B03A}" type="pres">
      <dgm:prSet presAssocID="{826E597E-0F2E-4FBD-86BB-9B770C2852B6}" presName="hierChild5" presStyleCnt="0"/>
      <dgm:spPr/>
    </dgm:pt>
    <dgm:pt modelId="{364619E3-385D-4FD6-8A8C-A6F89B174408}" type="pres">
      <dgm:prSet presAssocID="{A4F62C92-6CD5-4D01-8065-F8EE80CEFD75}" presName="Name37" presStyleLbl="parChTrans1D2" presStyleIdx="2" presStyleCnt="3"/>
      <dgm:spPr/>
      <dgm:t>
        <a:bodyPr/>
        <a:lstStyle/>
        <a:p>
          <a:endParaRPr lang="sk-SK"/>
        </a:p>
      </dgm:t>
    </dgm:pt>
    <dgm:pt modelId="{C340140A-D881-4B71-A30B-7EA8DFFFA51D}" type="pres">
      <dgm:prSet presAssocID="{775356FD-E97A-412A-BC63-0F7676396626}" presName="hierRoot2" presStyleCnt="0">
        <dgm:presLayoutVars>
          <dgm:hierBranch val="init"/>
        </dgm:presLayoutVars>
      </dgm:prSet>
      <dgm:spPr/>
    </dgm:pt>
    <dgm:pt modelId="{2F303359-8E20-4025-9C7B-8B941FFF0DFB}" type="pres">
      <dgm:prSet presAssocID="{775356FD-E97A-412A-BC63-0F7676396626}" presName="rootComposite" presStyleCnt="0"/>
      <dgm:spPr/>
    </dgm:pt>
    <dgm:pt modelId="{9B34B0E2-3F1F-4779-AFBC-B317DF7B80BC}" type="pres">
      <dgm:prSet presAssocID="{775356FD-E97A-412A-BC63-0F7676396626}" presName="rootText" presStyleLbl="node2" presStyleIdx="2" presStyleCnt="3" custLinFactNeighborX="-248" custLinFactNeighborY="86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9BC1E70-87CE-456E-9E6B-20BA7BE90886}" type="pres">
      <dgm:prSet presAssocID="{775356FD-E97A-412A-BC63-0F7676396626}" presName="rootConnector" presStyleLbl="node2" presStyleIdx="2" presStyleCnt="3"/>
      <dgm:spPr/>
      <dgm:t>
        <a:bodyPr/>
        <a:lstStyle/>
        <a:p>
          <a:endParaRPr lang="sk-SK"/>
        </a:p>
      </dgm:t>
    </dgm:pt>
    <dgm:pt modelId="{F84B1C6C-3F34-47C9-B2E0-B8A1F26D2BBE}" type="pres">
      <dgm:prSet presAssocID="{775356FD-E97A-412A-BC63-0F7676396626}" presName="hierChild4" presStyleCnt="0"/>
      <dgm:spPr/>
    </dgm:pt>
    <dgm:pt modelId="{E76BAF51-E513-4811-B7FD-C66A388C6DB5}" type="pres">
      <dgm:prSet presAssocID="{775356FD-E97A-412A-BC63-0F7676396626}" presName="hierChild5" presStyleCnt="0"/>
      <dgm:spPr/>
    </dgm:pt>
    <dgm:pt modelId="{73A185EB-0E82-4B54-B5BE-E037399C7A7E}" type="pres">
      <dgm:prSet presAssocID="{11AC24BE-520C-42F9-A713-7417E7D2805C}" presName="hierChild3" presStyleCnt="0"/>
      <dgm:spPr/>
    </dgm:pt>
  </dgm:ptLst>
  <dgm:cxnLst>
    <dgm:cxn modelId="{3C7F6384-A782-4D25-A490-48F64A211A15}" type="presOf" srcId="{775356FD-E97A-412A-BC63-0F7676396626}" destId="{A9BC1E70-87CE-456E-9E6B-20BA7BE90886}" srcOrd="1" destOrd="0" presId="urn:microsoft.com/office/officeart/2005/8/layout/orgChart1"/>
    <dgm:cxn modelId="{A10AE92C-9672-492C-AE8F-E76D41C56557}" type="presOf" srcId="{A4F62C92-6CD5-4D01-8065-F8EE80CEFD75}" destId="{364619E3-385D-4FD6-8A8C-A6F89B174408}" srcOrd="0" destOrd="0" presId="urn:microsoft.com/office/officeart/2005/8/layout/orgChart1"/>
    <dgm:cxn modelId="{F03356B2-6F38-43AD-9E74-7BC34533E84B}" srcId="{11AC24BE-520C-42F9-A713-7417E7D2805C}" destId="{8E881B19-6E06-4927-883B-F00E053AB76C}" srcOrd="0" destOrd="0" parTransId="{43226EF4-D83D-4ED7-A408-0DB7B4B9E2F5}" sibTransId="{00E7F295-4DD9-4861-8BEC-C92307D18093}"/>
    <dgm:cxn modelId="{AD249CBC-14A3-4B29-851C-4E48B77F3649}" type="presOf" srcId="{E81C2DAC-FE8B-4EE9-AAE4-3C63DA9E841A}" destId="{529C81F6-3C30-475F-8811-FCD5A12B0FC4}" srcOrd="0" destOrd="0" presId="urn:microsoft.com/office/officeart/2005/8/layout/orgChart1"/>
    <dgm:cxn modelId="{70EA7DE3-4B08-482E-B43C-2BE361514960}" type="presOf" srcId="{826E597E-0F2E-4FBD-86BB-9B770C2852B6}" destId="{D0E8B1C8-2F6F-4754-B8A8-244DC8AA87EE}" srcOrd="1" destOrd="0" presId="urn:microsoft.com/office/officeart/2005/8/layout/orgChart1"/>
    <dgm:cxn modelId="{6771E5F7-02F5-493B-9F3C-20AFE7AC1A4D}" srcId="{3244D03A-5FB5-4A9C-8D6A-A40F67E3B2E6}" destId="{11AC24BE-520C-42F9-A713-7417E7D2805C}" srcOrd="0" destOrd="0" parTransId="{5177D602-2AF5-4E0C-AA13-73F57BCE2EA5}" sibTransId="{C4E82A42-FC2D-4FE7-83C6-22ABA08B03B5}"/>
    <dgm:cxn modelId="{9E19BC0D-1739-4017-8515-558327A230C9}" type="presOf" srcId="{826E597E-0F2E-4FBD-86BB-9B770C2852B6}" destId="{0AEBB88C-03F6-441F-8773-CF0506E5FDFC}" srcOrd="0" destOrd="0" presId="urn:microsoft.com/office/officeart/2005/8/layout/orgChart1"/>
    <dgm:cxn modelId="{8673F07D-728E-4E0A-9C64-3A2FE08E9068}" type="presOf" srcId="{11AC24BE-520C-42F9-A713-7417E7D2805C}" destId="{367BDD43-B5C0-4E5B-882D-D1080177B47F}" srcOrd="0" destOrd="0" presId="urn:microsoft.com/office/officeart/2005/8/layout/orgChart1"/>
    <dgm:cxn modelId="{6386186F-0D13-4E83-AC94-09CEE7C1A0CD}" type="presOf" srcId="{775356FD-E97A-412A-BC63-0F7676396626}" destId="{9B34B0E2-3F1F-4779-AFBC-B317DF7B80BC}" srcOrd="0" destOrd="0" presId="urn:microsoft.com/office/officeart/2005/8/layout/orgChart1"/>
    <dgm:cxn modelId="{71FA9F22-D151-4F92-8E89-B16CD456A2FC}" type="presOf" srcId="{8E881B19-6E06-4927-883B-F00E053AB76C}" destId="{A49273D6-E95A-4B53-90BC-3EFEC8BBCF21}" srcOrd="0" destOrd="0" presId="urn:microsoft.com/office/officeart/2005/8/layout/orgChart1"/>
    <dgm:cxn modelId="{03FF1C79-7A09-40C8-A651-F3D98177BD2A}" srcId="{11AC24BE-520C-42F9-A713-7417E7D2805C}" destId="{775356FD-E97A-412A-BC63-0F7676396626}" srcOrd="2" destOrd="0" parTransId="{A4F62C92-6CD5-4D01-8065-F8EE80CEFD75}" sibTransId="{C0D9BBBF-A22E-4347-BBAE-9B9EC201A38A}"/>
    <dgm:cxn modelId="{42297B7D-1991-4235-852D-9CB91AE81074}" type="presOf" srcId="{8E881B19-6E06-4927-883B-F00E053AB76C}" destId="{EFCDDD2E-9B01-4827-8FBC-ABF93A7EAEB9}" srcOrd="1" destOrd="0" presId="urn:microsoft.com/office/officeart/2005/8/layout/orgChart1"/>
    <dgm:cxn modelId="{7C973001-AC17-4633-8D1B-668638F8C291}" type="presOf" srcId="{3244D03A-5FB5-4A9C-8D6A-A40F67E3B2E6}" destId="{3E37611E-C62E-45AB-A556-E93BA4FD534B}" srcOrd="0" destOrd="0" presId="urn:microsoft.com/office/officeart/2005/8/layout/orgChart1"/>
    <dgm:cxn modelId="{53CB309A-C054-4D6F-B7BD-23681E639865}" srcId="{11AC24BE-520C-42F9-A713-7417E7D2805C}" destId="{826E597E-0F2E-4FBD-86BB-9B770C2852B6}" srcOrd="1" destOrd="0" parTransId="{E81C2DAC-FE8B-4EE9-AAE4-3C63DA9E841A}" sibTransId="{415B1635-4C69-49AA-891E-2DFEAB8A4D43}"/>
    <dgm:cxn modelId="{889DDA48-009D-4835-9E47-D0FD7DDBE084}" type="presOf" srcId="{11AC24BE-520C-42F9-A713-7417E7D2805C}" destId="{A8C4C91B-B189-452B-9094-C521D1840450}" srcOrd="1" destOrd="0" presId="urn:microsoft.com/office/officeart/2005/8/layout/orgChart1"/>
    <dgm:cxn modelId="{D6D26B5D-291A-4AE2-820B-0FA700324AF4}" type="presOf" srcId="{43226EF4-D83D-4ED7-A408-0DB7B4B9E2F5}" destId="{DFE10B64-EB73-4F0F-AFB6-D159CF581342}" srcOrd="0" destOrd="0" presId="urn:microsoft.com/office/officeart/2005/8/layout/orgChart1"/>
    <dgm:cxn modelId="{50227792-2526-4002-8684-E9CAFF21163F}" type="presParOf" srcId="{3E37611E-C62E-45AB-A556-E93BA4FD534B}" destId="{1CFB55ED-C848-4F91-8A7F-10CCCA122F01}" srcOrd="0" destOrd="0" presId="urn:microsoft.com/office/officeart/2005/8/layout/orgChart1"/>
    <dgm:cxn modelId="{49F84C75-2262-4F66-BE16-3892BC0ABE09}" type="presParOf" srcId="{1CFB55ED-C848-4F91-8A7F-10CCCA122F01}" destId="{3A2BC4A6-5333-4549-A42D-04002D5D8F1E}" srcOrd="0" destOrd="0" presId="urn:microsoft.com/office/officeart/2005/8/layout/orgChart1"/>
    <dgm:cxn modelId="{40B7BD2C-2A81-458F-B67A-F90D82B47EDC}" type="presParOf" srcId="{3A2BC4A6-5333-4549-A42D-04002D5D8F1E}" destId="{367BDD43-B5C0-4E5B-882D-D1080177B47F}" srcOrd="0" destOrd="0" presId="urn:microsoft.com/office/officeart/2005/8/layout/orgChart1"/>
    <dgm:cxn modelId="{1BB3574F-77AA-4FAA-8845-E5D2DEAC4EF6}" type="presParOf" srcId="{3A2BC4A6-5333-4549-A42D-04002D5D8F1E}" destId="{A8C4C91B-B189-452B-9094-C521D1840450}" srcOrd="1" destOrd="0" presId="urn:microsoft.com/office/officeart/2005/8/layout/orgChart1"/>
    <dgm:cxn modelId="{C0964E71-B6BA-4B53-BAC3-907EDC30828E}" type="presParOf" srcId="{1CFB55ED-C848-4F91-8A7F-10CCCA122F01}" destId="{7544728F-A60A-4CB8-AC7D-6B232B57963C}" srcOrd="1" destOrd="0" presId="urn:microsoft.com/office/officeart/2005/8/layout/orgChart1"/>
    <dgm:cxn modelId="{FBB61C0B-070C-40D7-B902-84C17A014947}" type="presParOf" srcId="{7544728F-A60A-4CB8-AC7D-6B232B57963C}" destId="{DFE10B64-EB73-4F0F-AFB6-D159CF581342}" srcOrd="0" destOrd="0" presId="urn:microsoft.com/office/officeart/2005/8/layout/orgChart1"/>
    <dgm:cxn modelId="{15C74DD6-5075-414C-9D18-0B775BBF4690}" type="presParOf" srcId="{7544728F-A60A-4CB8-AC7D-6B232B57963C}" destId="{B9E432AF-2E40-4328-BE0B-3083E9637A7E}" srcOrd="1" destOrd="0" presId="urn:microsoft.com/office/officeart/2005/8/layout/orgChart1"/>
    <dgm:cxn modelId="{2D9DDA90-112C-4DAF-A361-5A3AC8C4C06C}" type="presParOf" srcId="{B9E432AF-2E40-4328-BE0B-3083E9637A7E}" destId="{ED0F2117-942F-4E42-B42A-3DC4022E6788}" srcOrd="0" destOrd="0" presId="urn:microsoft.com/office/officeart/2005/8/layout/orgChart1"/>
    <dgm:cxn modelId="{E610E403-A42B-4F48-B754-077F61793629}" type="presParOf" srcId="{ED0F2117-942F-4E42-B42A-3DC4022E6788}" destId="{A49273D6-E95A-4B53-90BC-3EFEC8BBCF21}" srcOrd="0" destOrd="0" presId="urn:microsoft.com/office/officeart/2005/8/layout/orgChart1"/>
    <dgm:cxn modelId="{668D3633-796D-4B34-BF7D-3A57521B730F}" type="presParOf" srcId="{ED0F2117-942F-4E42-B42A-3DC4022E6788}" destId="{EFCDDD2E-9B01-4827-8FBC-ABF93A7EAEB9}" srcOrd="1" destOrd="0" presId="urn:microsoft.com/office/officeart/2005/8/layout/orgChart1"/>
    <dgm:cxn modelId="{1727057F-592A-4F98-B0A6-5784410CB473}" type="presParOf" srcId="{B9E432AF-2E40-4328-BE0B-3083E9637A7E}" destId="{6702EE73-878F-4EA1-B30D-97EAF75C543E}" srcOrd="1" destOrd="0" presId="urn:microsoft.com/office/officeart/2005/8/layout/orgChart1"/>
    <dgm:cxn modelId="{738AFD4B-4F66-4886-B799-76CA0BD23450}" type="presParOf" srcId="{B9E432AF-2E40-4328-BE0B-3083E9637A7E}" destId="{7A59AD7A-A56A-4B2D-AA1F-428522D27393}" srcOrd="2" destOrd="0" presId="urn:microsoft.com/office/officeart/2005/8/layout/orgChart1"/>
    <dgm:cxn modelId="{61277EC3-45C2-40AA-884D-066B8A070E14}" type="presParOf" srcId="{7544728F-A60A-4CB8-AC7D-6B232B57963C}" destId="{529C81F6-3C30-475F-8811-FCD5A12B0FC4}" srcOrd="2" destOrd="0" presId="urn:microsoft.com/office/officeart/2005/8/layout/orgChart1"/>
    <dgm:cxn modelId="{82DD77EE-3048-4FE8-BD86-EDC61CF730AF}" type="presParOf" srcId="{7544728F-A60A-4CB8-AC7D-6B232B57963C}" destId="{043566A9-C740-484A-8022-142C4A8CEBD1}" srcOrd="3" destOrd="0" presId="urn:microsoft.com/office/officeart/2005/8/layout/orgChart1"/>
    <dgm:cxn modelId="{6C509D48-86A0-4DE2-B5EF-33707704D8E3}" type="presParOf" srcId="{043566A9-C740-484A-8022-142C4A8CEBD1}" destId="{557B4BE7-66A0-4188-8B1F-A489369BCD64}" srcOrd="0" destOrd="0" presId="urn:microsoft.com/office/officeart/2005/8/layout/orgChart1"/>
    <dgm:cxn modelId="{182C7479-CEC9-44C5-99F3-9F198C08B21A}" type="presParOf" srcId="{557B4BE7-66A0-4188-8B1F-A489369BCD64}" destId="{0AEBB88C-03F6-441F-8773-CF0506E5FDFC}" srcOrd="0" destOrd="0" presId="urn:microsoft.com/office/officeart/2005/8/layout/orgChart1"/>
    <dgm:cxn modelId="{CC8C4F26-E7D5-4244-9C7A-1A344E7E550C}" type="presParOf" srcId="{557B4BE7-66A0-4188-8B1F-A489369BCD64}" destId="{D0E8B1C8-2F6F-4754-B8A8-244DC8AA87EE}" srcOrd="1" destOrd="0" presId="urn:microsoft.com/office/officeart/2005/8/layout/orgChart1"/>
    <dgm:cxn modelId="{C6E3670B-2232-4A01-9D06-E4D86A5CD603}" type="presParOf" srcId="{043566A9-C740-484A-8022-142C4A8CEBD1}" destId="{58E035B3-9D3F-455D-9612-928F2CEED413}" srcOrd="1" destOrd="0" presId="urn:microsoft.com/office/officeart/2005/8/layout/orgChart1"/>
    <dgm:cxn modelId="{C49EF7E3-2FBC-4993-A4C6-19E86D0C67D4}" type="presParOf" srcId="{043566A9-C740-484A-8022-142C4A8CEBD1}" destId="{E1853494-F6A9-45B6-A45D-F36E6C86B03A}" srcOrd="2" destOrd="0" presId="urn:microsoft.com/office/officeart/2005/8/layout/orgChart1"/>
    <dgm:cxn modelId="{699136E7-5654-433E-B65C-8655D2C0012F}" type="presParOf" srcId="{7544728F-A60A-4CB8-AC7D-6B232B57963C}" destId="{364619E3-385D-4FD6-8A8C-A6F89B174408}" srcOrd="4" destOrd="0" presId="urn:microsoft.com/office/officeart/2005/8/layout/orgChart1"/>
    <dgm:cxn modelId="{C4918A5D-5B4C-4BD4-A80F-3C84E3FEFE48}" type="presParOf" srcId="{7544728F-A60A-4CB8-AC7D-6B232B57963C}" destId="{C340140A-D881-4B71-A30B-7EA8DFFFA51D}" srcOrd="5" destOrd="0" presId="urn:microsoft.com/office/officeart/2005/8/layout/orgChart1"/>
    <dgm:cxn modelId="{32A2536B-4E2A-48FB-B0B4-18BFA2776972}" type="presParOf" srcId="{C340140A-D881-4B71-A30B-7EA8DFFFA51D}" destId="{2F303359-8E20-4025-9C7B-8B941FFF0DFB}" srcOrd="0" destOrd="0" presId="urn:microsoft.com/office/officeart/2005/8/layout/orgChart1"/>
    <dgm:cxn modelId="{D31AD76A-BC75-43B0-A130-2512F8CD2DBA}" type="presParOf" srcId="{2F303359-8E20-4025-9C7B-8B941FFF0DFB}" destId="{9B34B0E2-3F1F-4779-AFBC-B317DF7B80BC}" srcOrd="0" destOrd="0" presId="urn:microsoft.com/office/officeart/2005/8/layout/orgChart1"/>
    <dgm:cxn modelId="{81E74179-E71B-4E43-9EA5-72B32BCD7A20}" type="presParOf" srcId="{2F303359-8E20-4025-9C7B-8B941FFF0DFB}" destId="{A9BC1E70-87CE-456E-9E6B-20BA7BE90886}" srcOrd="1" destOrd="0" presId="urn:microsoft.com/office/officeart/2005/8/layout/orgChart1"/>
    <dgm:cxn modelId="{BE3E5B66-76AF-4810-86D5-07A64EFDB6D3}" type="presParOf" srcId="{C340140A-D881-4B71-A30B-7EA8DFFFA51D}" destId="{F84B1C6C-3F34-47C9-B2E0-B8A1F26D2BBE}" srcOrd="1" destOrd="0" presId="urn:microsoft.com/office/officeart/2005/8/layout/orgChart1"/>
    <dgm:cxn modelId="{CBCFD43F-8F64-4613-A7E7-4479C2E8897C}" type="presParOf" srcId="{C340140A-D881-4B71-A30B-7EA8DFFFA51D}" destId="{E76BAF51-E513-4811-B7FD-C66A388C6DB5}" srcOrd="2" destOrd="0" presId="urn:microsoft.com/office/officeart/2005/8/layout/orgChart1"/>
    <dgm:cxn modelId="{A0C40A8F-BF77-4E3A-9428-9F07D80BE073}" type="presParOf" srcId="{1CFB55ED-C848-4F91-8A7F-10CCCA122F01}" destId="{73A185EB-0E82-4B54-B5BE-E037399C7A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19E3-385D-4FD6-8A8C-A6F89B174408}">
      <dsp:nvSpPr>
        <dsp:cNvPr id="0" name=""/>
        <dsp:cNvSpPr/>
      </dsp:nvSpPr>
      <dsp:spPr>
        <a:xfrm>
          <a:off x="5680129" y="2575678"/>
          <a:ext cx="3095693" cy="1085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204"/>
              </a:lnTo>
              <a:lnTo>
                <a:pt x="3095693" y="546204"/>
              </a:lnTo>
              <a:lnTo>
                <a:pt x="3095693" y="10856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10B64-EB73-4F0F-AFB6-D159CF581342}">
      <dsp:nvSpPr>
        <dsp:cNvPr id="0" name=""/>
        <dsp:cNvSpPr/>
      </dsp:nvSpPr>
      <dsp:spPr>
        <a:xfrm>
          <a:off x="2571693" y="2575678"/>
          <a:ext cx="3108435" cy="1078961"/>
        </a:xfrm>
        <a:custGeom>
          <a:avLst/>
          <a:gdLst/>
          <a:ahLst/>
          <a:cxnLst/>
          <a:rect l="0" t="0" r="0" b="0"/>
          <a:pathLst>
            <a:path>
              <a:moveTo>
                <a:pt x="3108435" y="0"/>
              </a:moveTo>
              <a:lnTo>
                <a:pt x="3108435" y="539480"/>
              </a:lnTo>
              <a:lnTo>
                <a:pt x="0" y="539480"/>
              </a:lnTo>
              <a:lnTo>
                <a:pt x="0" y="1078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DD43-B5C0-4E5B-882D-D1080177B47F}">
      <dsp:nvSpPr>
        <dsp:cNvPr id="0" name=""/>
        <dsp:cNvSpPr/>
      </dsp:nvSpPr>
      <dsp:spPr>
        <a:xfrm>
          <a:off x="2448743" y="6723"/>
          <a:ext cx="6462771" cy="256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Podľa schopnosti </a:t>
          </a:r>
          <a:r>
            <a:rPr lang="sk-SK" sz="6500" b="1" kern="1200" dirty="0" smtClean="0"/>
            <a:t>deliť sa</a:t>
          </a:r>
          <a:endParaRPr lang="sk-SK" sz="6500" b="1" kern="1200" dirty="0"/>
        </a:p>
      </dsp:txBody>
      <dsp:txXfrm>
        <a:off x="2448743" y="6723"/>
        <a:ext cx="6462771" cy="2568954"/>
      </dsp:txXfrm>
    </dsp:sp>
    <dsp:sp modelId="{A49273D6-E95A-4B53-90BC-3EFEC8BBCF21}">
      <dsp:nvSpPr>
        <dsp:cNvPr id="0" name=""/>
        <dsp:cNvSpPr/>
      </dsp:nvSpPr>
      <dsp:spPr>
        <a:xfrm>
          <a:off x="2738" y="3654639"/>
          <a:ext cx="5137909" cy="256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DELIVÉ</a:t>
          </a:r>
          <a:endParaRPr lang="sk-SK" sz="6500" kern="1200" dirty="0"/>
        </a:p>
      </dsp:txBody>
      <dsp:txXfrm>
        <a:off x="2738" y="3654639"/>
        <a:ext cx="5137909" cy="2568954"/>
      </dsp:txXfrm>
    </dsp:sp>
    <dsp:sp modelId="{9B34B0E2-3F1F-4779-AFBC-B317DF7B80BC}">
      <dsp:nvSpPr>
        <dsp:cNvPr id="0" name=""/>
        <dsp:cNvSpPr/>
      </dsp:nvSpPr>
      <dsp:spPr>
        <a:xfrm>
          <a:off x="6206867" y="3661363"/>
          <a:ext cx="5137909" cy="2568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TRVÁCE</a:t>
          </a:r>
          <a:endParaRPr lang="sk-SK" sz="6500" kern="1200" dirty="0"/>
        </a:p>
      </dsp:txBody>
      <dsp:txXfrm>
        <a:off x="6206867" y="3661363"/>
        <a:ext cx="5137909" cy="256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19E3-385D-4FD6-8A8C-A6F89B174408}">
      <dsp:nvSpPr>
        <dsp:cNvPr id="0" name=""/>
        <dsp:cNvSpPr/>
      </dsp:nvSpPr>
      <dsp:spPr>
        <a:xfrm>
          <a:off x="5680129" y="2766425"/>
          <a:ext cx="4010496" cy="71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097"/>
              </a:lnTo>
              <a:lnTo>
                <a:pt x="4010496" y="363097"/>
              </a:lnTo>
              <a:lnTo>
                <a:pt x="4010496" y="7118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81F6-3C30-475F-8811-FCD5A12B0FC4}">
      <dsp:nvSpPr>
        <dsp:cNvPr id="0" name=""/>
        <dsp:cNvSpPr/>
      </dsp:nvSpPr>
      <dsp:spPr>
        <a:xfrm>
          <a:off x="5634408" y="2766425"/>
          <a:ext cx="91440" cy="697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10B64-EB73-4F0F-AFB6-D159CF581342}">
      <dsp:nvSpPr>
        <dsp:cNvPr id="0" name=""/>
        <dsp:cNvSpPr/>
      </dsp:nvSpPr>
      <dsp:spPr>
        <a:xfrm>
          <a:off x="1661396" y="2766425"/>
          <a:ext cx="4018732" cy="697466"/>
        </a:xfrm>
        <a:custGeom>
          <a:avLst/>
          <a:gdLst/>
          <a:ahLst/>
          <a:cxnLst/>
          <a:rect l="0" t="0" r="0" b="0"/>
          <a:pathLst>
            <a:path>
              <a:moveTo>
                <a:pt x="4018732" y="0"/>
              </a:moveTo>
              <a:lnTo>
                <a:pt x="4018732" y="348733"/>
              </a:lnTo>
              <a:lnTo>
                <a:pt x="0" y="348733"/>
              </a:lnTo>
              <a:lnTo>
                <a:pt x="0" y="697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DD43-B5C0-4E5B-882D-D1080177B47F}">
      <dsp:nvSpPr>
        <dsp:cNvPr id="0" name=""/>
        <dsp:cNvSpPr/>
      </dsp:nvSpPr>
      <dsp:spPr>
        <a:xfrm>
          <a:off x="3591284" y="1105792"/>
          <a:ext cx="4177688" cy="16606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>
              <a:solidFill>
                <a:schemeClr val="bg1"/>
              </a:solidFill>
            </a:rPr>
            <a:t>Podľa </a:t>
          </a:r>
          <a:r>
            <a:rPr lang="sk-SK" sz="4200" kern="1200" dirty="0" smtClean="0"/>
            <a:t>zhrubnutia </a:t>
          </a:r>
          <a:r>
            <a:rPr lang="sk-SK" sz="4200" b="1" kern="1200" dirty="0" smtClean="0"/>
            <a:t>bunkovej steny</a:t>
          </a:r>
          <a:endParaRPr lang="sk-SK" sz="4200" b="1" kern="1200" dirty="0"/>
        </a:p>
      </dsp:txBody>
      <dsp:txXfrm>
        <a:off x="3591284" y="1105792"/>
        <a:ext cx="4177688" cy="1660633"/>
      </dsp:txXfrm>
    </dsp:sp>
    <dsp:sp modelId="{A49273D6-E95A-4B53-90BC-3EFEC8BBCF21}">
      <dsp:nvSpPr>
        <dsp:cNvPr id="0" name=""/>
        <dsp:cNvSpPr/>
      </dsp:nvSpPr>
      <dsp:spPr>
        <a:xfrm>
          <a:off x="762" y="3463892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PARENCHÝM</a:t>
          </a:r>
          <a:endParaRPr lang="sk-SK" sz="4200" kern="1200" dirty="0"/>
        </a:p>
      </dsp:txBody>
      <dsp:txXfrm>
        <a:off x="762" y="3463892"/>
        <a:ext cx="3321266" cy="1660633"/>
      </dsp:txXfrm>
    </dsp:sp>
    <dsp:sp modelId="{0AEBB88C-03F6-441F-8773-CF0506E5FDFC}">
      <dsp:nvSpPr>
        <dsp:cNvPr id="0" name=""/>
        <dsp:cNvSpPr/>
      </dsp:nvSpPr>
      <dsp:spPr>
        <a:xfrm>
          <a:off x="4019495" y="3463892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KOLENCHÝM</a:t>
          </a:r>
          <a:endParaRPr lang="sk-SK" sz="4200" kern="1200" dirty="0"/>
        </a:p>
      </dsp:txBody>
      <dsp:txXfrm>
        <a:off x="4019495" y="3463892"/>
        <a:ext cx="3321266" cy="1660633"/>
      </dsp:txXfrm>
    </dsp:sp>
    <dsp:sp modelId="{9B34B0E2-3F1F-4779-AFBC-B317DF7B80BC}">
      <dsp:nvSpPr>
        <dsp:cNvPr id="0" name=""/>
        <dsp:cNvSpPr/>
      </dsp:nvSpPr>
      <dsp:spPr>
        <a:xfrm>
          <a:off x="8029991" y="3478256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SKLERENCHÝM</a:t>
          </a:r>
          <a:endParaRPr lang="sk-SK" sz="4200" kern="1200" dirty="0"/>
        </a:p>
      </dsp:txBody>
      <dsp:txXfrm>
        <a:off x="8029991" y="3478256"/>
        <a:ext cx="3321266" cy="1660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19E3-385D-4FD6-8A8C-A6F89B174408}">
      <dsp:nvSpPr>
        <dsp:cNvPr id="0" name=""/>
        <dsp:cNvSpPr/>
      </dsp:nvSpPr>
      <dsp:spPr>
        <a:xfrm>
          <a:off x="5680129" y="2766425"/>
          <a:ext cx="4010496" cy="71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097"/>
              </a:lnTo>
              <a:lnTo>
                <a:pt x="4010496" y="363097"/>
              </a:lnTo>
              <a:lnTo>
                <a:pt x="4010496" y="7118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81F6-3C30-475F-8811-FCD5A12B0FC4}">
      <dsp:nvSpPr>
        <dsp:cNvPr id="0" name=""/>
        <dsp:cNvSpPr/>
      </dsp:nvSpPr>
      <dsp:spPr>
        <a:xfrm>
          <a:off x="5634408" y="2766425"/>
          <a:ext cx="91440" cy="697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10B64-EB73-4F0F-AFB6-D159CF581342}">
      <dsp:nvSpPr>
        <dsp:cNvPr id="0" name=""/>
        <dsp:cNvSpPr/>
      </dsp:nvSpPr>
      <dsp:spPr>
        <a:xfrm>
          <a:off x="1661396" y="2766425"/>
          <a:ext cx="4018732" cy="697466"/>
        </a:xfrm>
        <a:custGeom>
          <a:avLst/>
          <a:gdLst/>
          <a:ahLst/>
          <a:cxnLst/>
          <a:rect l="0" t="0" r="0" b="0"/>
          <a:pathLst>
            <a:path>
              <a:moveTo>
                <a:pt x="4018732" y="0"/>
              </a:moveTo>
              <a:lnTo>
                <a:pt x="4018732" y="348733"/>
              </a:lnTo>
              <a:lnTo>
                <a:pt x="0" y="348733"/>
              </a:lnTo>
              <a:lnTo>
                <a:pt x="0" y="697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DD43-B5C0-4E5B-882D-D1080177B47F}">
      <dsp:nvSpPr>
        <dsp:cNvPr id="0" name=""/>
        <dsp:cNvSpPr/>
      </dsp:nvSpPr>
      <dsp:spPr>
        <a:xfrm>
          <a:off x="3591284" y="1105792"/>
          <a:ext cx="4177688" cy="166063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800" kern="1200" dirty="0" smtClean="0">
              <a:solidFill>
                <a:schemeClr val="bg1"/>
              </a:solidFill>
            </a:rPr>
            <a:t>Podľa </a:t>
          </a:r>
          <a:r>
            <a:rPr lang="sk-SK" sz="5800" b="1" kern="1200" dirty="0" smtClean="0"/>
            <a:t>funkcie</a:t>
          </a:r>
          <a:endParaRPr lang="sk-SK" sz="5800" b="1" kern="1200" dirty="0"/>
        </a:p>
      </dsp:txBody>
      <dsp:txXfrm>
        <a:off x="3591284" y="1105792"/>
        <a:ext cx="4177688" cy="1660633"/>
      </dsp:txXfrm>
    </dsp:sp>
    <dsp:sp modelId="{A49273D6-E95A-4B53-90BC-3EFEC8BBCF21}">
      <dsp:nvSpPr>
        <dsp:cNvPr id="0" name=""/>
        <dsp:cNvSpPr/>
      </dsp:nvSpPr>
      <dsp:spPr>
        <a:xfrm>
          <a:off x="762" y="3463892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800" kern="1200" dirty="0" smtClean="0"/>
            <a:t>KRYCIE</a:t>
          </a:r>
          <a:endParaRPr lang="sk-SK" sz="5800" kern="1200" dirty="0"/>
        </a:p>
      </dsp:txBody>
      <dsp:txXfrm>
        <a:off x="762" y="3463892"/>
        <a:ext cx="3321266" cy="1660633"/>
      </dsp:txXfrm>
    </dsp:sp>
    <dsp:sp modelId="{0AEBB88C-03F6-441F-8773-CF0506E5FDFC}">
      <dsp:nvSpPr>
        <dsp:cNvPr id="0" name=""/>
        <dsp:cNvSpPr/>
      </dsp:nvSpPr>
      <dsp:spPr>
        <a:xfrm>
          <a:off x="4019495" y="3463892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800" kern="1200" dirty="0" smtClean="0"/>
            <a:t>VODIVÉ</a:t>
          </a:r>
          <a:endParaRPr lang="sk-SK" sz="5800" kern="1200" dirty="0"/>
        </a:p>
      </dsp:txBody>
      <dsp:txXfrm>
        <a:off x="4019495" y="3463892"/>
        <a:ext cx="3321266" cy="1660633"/>
      </dsp:txXfrm>
    </dsp:sp>
    <dsp:sp modelId="{9B34B0E2-3F1F-4779-AFBC-B317DF7B80BC}">
      <dsp:nvSpPr>
        <dsp:cNvPr id="0" name=""/>
        <dsp:cNvSpPr/>
      </dsp:nvSpPr>
      <dsp:spPr>
        <a:xfrm>
          <a:off x="8029991" y="3478256"/>
          <a:ext cx="3321266" cy="1660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800" kern="1200" dirty="0" smtClean="0"/>
            <a:t>ZÁKLADNÉ</a:t>
          </a:r>
          <a:endParaRPr lang="sk-SK" sz="5800" kern="1200" dirty="0"/>
        </a:p>
      </dsp:txBody>
      <dsp:txXfrm>
        <a:off x="8029991" y="3478256"/>
        <a:ext cx="3321266" cy="1660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60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77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7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9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589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26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434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9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81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4D2E-A0A5-4C45-9999-0429303ECAF7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873A-2E75-4FAA-A21D-5636FF0C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62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Typy rastlinných pletív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Gabriela </a:t>
            </a:r>
            <a:r>
              <a:rPr lang="sk-SK" dirty="0" err="1" smtClean="0"/>
              <a:t>Pinčáková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http://www.oskole.sk/userfiles/image/pletiva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8196" y="0"/>
            <a:ext cx="62496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4729" y="225641"/>
            <a:ext cx="10515600" cy="1325563"/>
          </a:xfrm>
        </p:spPr>
        <p:txBody>
          <a:bodyPr/>
          <a:lstStyle/>
          <a:p>
            <a:r>
              <a:rPr lang="sk-SK" dirty="0" smtClean="0"/>
              <a:t>VODIVÉ PLETIVÁ</a:t>
            </a:r>
            <a:endParaRPr lang="sk-SK" dirty="0"/>
          </a:p>
        </p:txBody>
      </p:sp>
      <p:sp>
        <p:nvSpPr>
          <p:cNvPr id="5" name="Šípka nahor 4"/>
          <p:cNvSpPr/>
          <p:nvPr/>
        </p:nvSpPr>
        <p:spPr>
          <a:xfrm>
            <a:off x="2107770" y="2340243"/>
            <a:ext cx="1038386" cy="29601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74729" y="5415971"/>
            <a:ext cx="3967566" cy="122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Transpiračný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prúd – AL</a:t>
            </a:r>
          </a:p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DREVO = XYLÉM 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Šípka nadol 6"/>
          <p:cNvSpPr/>
          <p:nvPr/>
        </p:nvSpPr>
        <p:spPr>
          <a:xfrm>
            <a:off x="9468816" y="3619317"/>
            <a:ext cx="958314" cy="28813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11748" y="2259221"/>
            <a:ext cx="3967566" cy="122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Asimilačný prúd – OL</a:t>
            </a:r>
          </a:p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LYKO = FLOÉM 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CZ</a:t>
            </a:r>
            <a:endParaRPr lang="sk-SK" dirty="0"/>
          </a:p>
        </p:txBody>
      </p:sp>
      <p:pic>
        <p:nvPicPr>
          <p:cNvPr id="4" name="Obrázok 3" descr="zdroj: http://www.bioweb.genezis.eu/rastliny/morfologia/cievnezvazky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501" y="2286889"/>
            <a:ext cx="9174997" cy="304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95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PLETIVÁ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- Medzi vodivými a krycími pletivami</a:t>
            </a:r>
          </a:p>
          <a:p>
            <a:endParaRPr lang="sk-SK" dirty="0"/>
          </a:p>
          <a:p>
            <a:r>
              <a:rPr lang="sk-SK" dirty="0" smtClean="0"/>
              <a:t>Asimilačné – </a:t>
            </a:r>
            <a:r>
              <a:rPr lang="sk-SK" dirty="0"/>
              <a:t>obsahujú veľa chlorofylu → fotosyntéza → v </a:t>
            </a:r>
            <a:r>
              <a:rPr lang="sk-SK" dirty="0" smtClean="0"/>
              <a:t>listoch </a:t>
            </a:r>
          </a:p>
          <a:p>
            <a:endParaRPr lang="sk-SK" dirty="0"/>
          </a:p>
          <a:p>
            <a:r>
              <a:rPr lang="sk-SK" dirty="0" smtClean="0"/>
              <a:t>Mechanické – ochrana CZ, </a:t>
            </a:r>
            <a:r>
              <a:rPr lang="sk-SK" dirty="0" err="1" smtClean="0"/>
              <a:t>kolenchým</a:t>
            </a:r>
            <a:r>
              <a:rPr lang="sk-SK" dirty="0" smtClean="0"/>
              <a:t> a </a:t>
            </a:r>
            <a:r>
              <a:rPr lang="sk-SK" dirty="0" err="1" smtClean="0"/>
              <a:t>sklerenchým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Zásobné – obsahujú OL (v koreňoch, podzemkoch)</a:t>
            </a:r>
          </a:p>
          <a:p>
            <a:endParaRPr lang="sk-SK" dirty="0"/>
          </a:p>
          <a:p>
            <a:r>
              <a:rPr lang="sk-SK" dirty="0" smtClean="0"/>
              <a:t>Vylučovacie  - mliečnice/</a:t>
            </a:r>
            <a:r>
              <a:rPr lang="sk-SK" dirty="0" err="1" smtClean="0"/>
              <a:t>nektáriá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63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2853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Zopakujme si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8454" y="1332852"/>
            <a:ext cx="11375756" cy="5525147"/>
          </a:xfrm>
        </p:spPr>
        <p:txBody>
          <a:bodyPr>
            <a:normAutofit/>
          </a:bodyPr>
          <a:lstStyle/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je pletivo?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Vymenuj všetky typy pletív.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Charakterizuj delivé pletivá.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Opíš a zakresli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transpiračný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prúd.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Vymenuj krycie pletivá.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Zakresli cievne zväzky: koncentrické, radiálne,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kolaterálne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bikolaterálne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Vysvetli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pojmy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prieduch 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hydatóda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trichóm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emergencie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Vymenuj rastlinné pletivá podľa zhrubnutia bunkovej steny + opíš jeden typ.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Opíš a zakresli asimilačný prúd.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Vymenuj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pletivá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Aký je rozdiel medzi parenchýmom 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sklerenchýmom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9653327"/>
              </p:ext>
            </p:extLst>
          </p:nvPr>
        </p:nvGraphicFramePr>
        <p:xfrm>
          <a:off x="263471" y="247974"/>
          <a:ext cx="11360258" cy="623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1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1674113"/>
              </p:ext>
            </p:extLst>
          </p:nvPr>
        </p:nvGraphicFramePr>
        <p:xfrm>
          <a:off x="263471" y="247974"/>
          <a:ext cx="11360258" cy="623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2762626"/>
              </p:ext>
            </p:extLst>
          </p:nvPr>
        </p:nvGraphicFramePr>
        <p:xfrm>
          <a:off x="263471" y="247974"/>
          <a:ext cx="11360258" cy="623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0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DELIVÉ PLETIVÁ - </a:t>
            </a:r>
            <a:r>
              <a:rPr lang="sk-SK" dirty="0" err="1" smtClean="0"/>
              <a:t>meristémy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8782"/>
          </a:xfrm>
        </p:spPr>
        <p:txBody>
          <a:bodyPr/>
          <a:lstStyle/>
          <a:p>
            <a:r>
              <a:rPr lang="sk-SK" dirty="0" smtClean="0"/>
              <a:t>Umožňujú rast rastliny</a:t>
            </a:r>
          </a:p>
          <a:p>
            <a:r>
              <a:rPr lang="sk-SK" dirty="0" smtClean="0"/>
              <a:t>V rastových vrcholoch (koreňa, stonky, listov)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                                                   </a:t>
            </a:r>
            <a:r>
              <a:rPr lang="sk-SK" dirty="0" err="1" smtClean="0"/>
              <a:t>Kambium</a:t>
            </a:r>
            <a:r>
              <a:rPr lang="sk-SK" dirty="0" smtClean="0"/>
              <a:t> a </a:t>
            </a:r>
            <a:r>
              <a:rPr lang="sk-SK" dirty="0" err="1" smtClean="0"/>
              <a:t>Felogén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580827" y="3022169"/>
            <a:ext cx="3533614" cy="99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Primárny </a:t>
            </a:r>
            <a:r>
              <a:rPr lang="sk-SK" sz="2400" b="1" dirty="0" err="1" smtClean="0">
                <a:solidFill>
                  <a:schemeClr val="tx1"/>
                </a:solidFill>
              </a:rPr>
              <a:t>meristém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096000" y="3022169"/>
            <a:ext cx="3533614" cy="99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Sekundárny </a:t>
            </a:r>
            <a:r>
              <a:rPr lang="sk-SK" sz="2400" b="1" dirty="0" err="1" smtClean="0">
                <a:solidFill>
                  <a:schemeClr val="tx1"/>
                </a:solidFill>
              </a:rPr>
              <a:t>meristém</a:t>
            </a:r>
            <a:endParaRPr lang="sk-SK" sz="2400" b="1" dirty="0">
              <a:solidFill>
                <a:schemeClr val="tx1"/>
              </a:solidFill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7862807" y="4200040"/>
            <a:ext cx="0" cy="60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8214101" y="5796957"/>
            <a:ext cx="3755756" cy="97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Korok  -&gt; BORKA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flipH="1">
            <a:off x="6700434" y="5424407"/>
            <a:ext cx="276386" cy="216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8762354" y="5441815"/>
            <a:ext cx="402956" cy="23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bdĺžnik 16"/>
          <p:cNvSpPr/>
          <p:nvPr/>
        </p:nvSpPr>
        <p:spPr>
          <a:xfrm>
            <a:off x="2864603" y="5796958"/>
            <a:ext cx="3755756" cy="97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Jarné drevo = BEĽ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Letné drevo = JADRO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PARENCHYMATICKÉ PLETIVO – parenchým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38472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Veľké tenkostenné bunky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Veľké medzibunkové priestory – </a:t>
            </a:r>
            <a:r>
              <a:rPr lang="sk-SK" dirty="0" err="1" smtClean="0"/>
              <a:t>interceluláry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V listoch</a:t>
            </a:r>
            <a:endParaRPr lang="sk-SK" dirty="0"/>
          </a:p>
        </p:txBody>
      </p:sp>
      <p:pic>
        <p:nvPicPr>
          <p:cNvPr id="4" name="Obrázok 3" descr="http://files.maturita-z-biologie.webnode.sk/200000058-48a8449a28/img_bot_pletiva3-tloustnuti.jpg"/>
          <p:cNvPicPr/>
          <p:nvPr/>
        </p:nvPicPr>
        <p:blipFill>
          <a:blip r:embed="rId2" cstate="print"/>
          <a:srcRect r="63910" b="48958"/>
          <a:stretch>
            <a:fillRect/>
          </a:stretch>
        </p:blipFill>
        <p:spPr bwMode="auto">
          <a:xfrm>
            <a:off x="5889357" y="1354958"/>
            <a:ext cx="4912963" cy="529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KOLENCHYMATICKÉ PLETIVO – </a:t>
            </a:r>
            <a:r>
              <a:rPr lang="sk-SK" dirty="0" err="1" smtClean="0"/>
              <a:t>kolenchým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Nerovnomerne zhrubnuté BS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stopkách plodov</a:t>
            </a:r>
            <a:endParaRPr lang="sk-SK" dirty="0"/>
          </a:p>
        </p:txBody>
      </p:sp>
      <p:pic>
        <p:nvPicPr>
          <p:cNvPr id="4" name="Obrázok 3" descr="http://files.maturita-z-biologie.webnode.sk/200000058-48a8449a28/img_bot_pletiva3-tloustnuti.jpg"/>
          <p:cNvPicPr/>
          <p:nvPr/>
        </p:nvPicPr>
        <p:blipFill>
          <a:blip r:embed="rId2" cstate="print"/>
          <a:srcRect l="31806" t="30975" r="28629" b="39074"/>
          <a:stretch>
            <a:fillRect/>
          </a:stretch>
        </p:blipFill>
        <p:spPr bwMode="auto">
          <a:xfrm>
            <a:off x="5281530" y="2341617"/>
            <a:ext cx="5551783" cy="362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49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SKLERENCHYMATICKÉ PLETIVO – </a:t>
            </a:r>
            <a:r>
              <a:rPr lang="sk-SK" dirty="0" err="1" smtClean="0"/>
              <a:t>sklerenchým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Rovnomerne, silne zhrubnutá BS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Sklereidy</a:t>
            </a:r>
            <a:r>
              <a:rPr lang="sk-SK" dirty="0" smtClean="0"/>
              <a:t> – kamenné bunky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dužine hrušky</a:t>
            </a:r>
            <a:endParaRPr lang="sk-SK" dirty="0"/>
          </a:p>
        </p:txBody>
      </p:sp>
      <p:pic>
        <p:nvPicPr>
          <p:cNvPr id="4" name="Obrázok 3" descr="http://files.maturita-z-biologie.webnode.sk/200000058-48a8449a28/img_bot_pletiva3-tloustnuti.jpg"/>
          <p:cNvPicPr/>
          <p:nvPr/>
        </p:nvPicPr>
        <p:blipFill>
          <a:blip r:embed="rId2" cstate="print"/>
          <a:srcRect l="36290" t="64615" r="27119"/>
          <a:stretch>
            <a:fillRect/>
          </a:stretch>
        </p:blipFill>
        <p:spPr bwMode="auto">
          <a:xfrm>
            <a:off x="5619013" y="2589105"/>
            <a:ext cx="5734787" cy="358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73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42135" y="4299408"/>
            <a:ext cx="3379685" cy="140510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KRYCIE PLETIVÁ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737102" y="2118856"/>
            <a:ext cx="3750590" cy="933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okožka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856422" y="3083223"/>
            <a:ext cx="3750590" cy="933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Chlpy - </a:t>
            </a:r>
            <a:r>
              <a:rPr lang="sk-SK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trichómy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37102" y="3312119"/>
            <a:ext cx="3750590" cy="933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Tŕne – </a:t>
            </a:r>
            <a:r>
              <a:rPr lang="sk-SK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Emergencie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856422" y="4308762"/>
            <a:ext cx="3750590" cy="933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Prieduchy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856422" y="5534301"/>
            <a:ext cx="3750590" cy="933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Hydatódy</a:t>
            </a:r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rázok 9" descr="http://www.oskole.sk/userfiles/image/zaida/biologia/vodny%20rezim%20rastlin_html_472a62d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9608316" y="4573745"/>
            <a:ext cx="2808395" cy="152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4"/>
          <a:srcRect l="26045" r="21073"/>
          <a:stretch/>
        </p:blipFill>
        <p:spPr>
          <a:xfrm>
            <a:off x="5856422" y="258280"/>
            <a:ext cx="1963071" cy="2532478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 rotWithShape="1">
          <a:blip r:embed="rId5"/>
          <a:srcRect t="20737"/>
          <a:stretch/>
        </p:blipFill>
        <p:spPr>
          <a:xfrm>
            <a:off x="2432024" y="4394466"/>
            <a:ext cx="2218680" cy="2297338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6"/>
          <a:srcRect l="29839" t="-220" r="50112"/>
          <a:stretch/>
        </p:blipFill>
        <p:spPr>
          <a:xfrm rot="16200000">
            <a:off x="9644314" y="-1249641"/>
            <a:ext cx="1208868" cy="3934551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6"/>
          <a:srcRect l="52500" t="60245" r="30064"/>
          <a:stretch/>
        </p:blipFill>
        <p:spPr>
          <a:xfrm>
            <a:off x="9681972" y="1083818"/>
            <a:ext cx="1671828" cy="24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248</Words>
  <Application>Microsoft Office PowerPoint</Application>
  <PresentationFormat>Širokouhlá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Motív balíka Office</vt:lpstr>
      <vt:lpstr>Typy rastlinných pletív</vt:lpstr>
      <vt:lpstr>Prezentácia programu PowerPoint</vt:lpstr>
      <vt:lpstr>Prezentácia programu PowerPoint</vt:lpstr>
      <vt:lpstr>Prezentácia programu PowerPoint</vt:lpstr>
      <vt:lpstr>DELIVÉ PLETIVÁ - meristémy</vt:lpstr>
      <vt:lpstr>PARENCHYMATICKÉ PLETIVO – parenchým </vt:lpstr>
      <vt:lpstr>KOLENCHYMATICKÉ PLETIVO – kolenchým </vt:lpstr>
      <vt:lpstr>SKLERENCHYMATICKÉ PLETIVO – sklerenchým </vt:lpstr>
      <vt:lpstr>KRYCIE PLETIVÁ</vt:lpstr>
      <vt:lpstr>VODIVÉ PLETIVÁ</vt:lpstr>
      <vt:lpstr>TYPY CZ</vt:lpstr>
      <vt:lpstr>ZÁKLADNÉ PLETIVÁ</vt:lpstr>
      <vt:lpstr>Zopakujme si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rastlinných pletív</dc:title>
  <dc:creator>Gabriela Pincakova</dc:creator>
  <cp:lastModifiedBy>Gabriela Pincakova</cp:lastModifiedBy>
  <cp:revision>69</cp:revision>
  <dcterms:created xsi:type="dcterms:W3CDTF">2023-11-02T12:58:20Z</dcterms:created>
  <dcterms:modified xsi:type="dcterms:W3CDTF">2023-11-02T19:18:20Z</dcterms:modified>
</cp:coreProperties>
</file>