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19.3.2021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181536" cy="15392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7200" dirty="0" smtClean="0">
                <a:solidFill>
                  <a:schemeClr val="bg1"/>
                </a:solidFill>
              </a:rPr>
              <a:t>Hádaj čo som???</a:t>
            </a:r>
            <a:endParaRPr lang="sk-SK" sz="72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799"/>
            <a:ext cx="6324600" cy="4212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Oblak 4"/>
          <p:cNvSpPr/>
          <p:nvPr/>
        </p:nvSpPr>
        <p:spPr>
          <a:xfrm>
            <a:off x="228600" y="304800"/>
            <a:ext cx="8915400" cy="60960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typ zemetrasenia, </a:t>
            </a:r>
            <a:r>
              <a:rPr lang="sk-SK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kt.vzniká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napr.zrútením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stropu jaskyne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ak 5"/>
          <p:cNvSpPr/>
          <p:nvPr/>
        </p:nvSpPr>
        <p:spPr>
          <a:xfrm>
            <a:off x="0" y="381000"/>
            <a:ext cx="8915400" cy="60960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vyvýšená časť vrásy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lak 6"/>
          <p:cNvSpPr/>
          <p:nvPr/>
        </p:nvSpPr>
        <p:spPr>
          <a:xfrm>
            <a:off x="-457200" y="152400"/>
            <a:ext cx="8915400" cy="60960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výron horúcich plynov a pary zo sopky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lak 11"/>
          <p:cNvSpPr/>
          <p:nvPr/>
        </p:nvSpPr>
        <p:spPr>
          <a:xfrm>
            <a:off x="-533400" y="304800"/>
            <a:ext cx="8915400" cy="60960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typ reliéfu vznikajúci pôsobením vody na vápenec.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lak 12"/>
          <p:cNvSpPr/>
          <p:nvPr/>
        </p:nvSpPr>
        <p:spPr>
          <a:xfrm>
            <a:off x="-152400" y="228600"/>
            <a:ext cx="8915400" cy="60960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Sme procesy pôsobiace na reliéf zvnútra.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lak 13"/>
          <p:cNvSpPr/>
          <p:nvPr/>
        </p:nvSpPr>
        <p:spPr>
          <a:xfrm>
            <a:off x="-228600" y="228600"/>
            <a:ext cx="8915400" cy="609600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koralový ostrov. (odborne)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lak 14"/>
          <p:cNvSpPr/>
          <p:nvPr/>
        </p:nvSpPr>
        <p:spPr>
          <a:xfrm>
            <a:off x="-228600" y="304800"/>
            <a:ext cx="8915400" cy="6096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krátkodobý otras zemskej kôry.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lak 15"/>
          <p:cNvSpPr/>
          <p:nvPr/>
        </p:nvSpPr>
        <p:spPr>
          <a:xfrm>
            <a:off x="-304800" y="304800"/>
            <a:ext cx="8915400" cy="6096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materiál, ktorý nesie ľadovec pri kĺzaní z pohoria.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lak 16"/>
          <p:cNvSpPr/>
          <p:nvPr/>
        </p:nvSpPr>
        <p:spPr>
          <a:xfrm>
            <a:off x="-320040" y="259080"/>
            <a:ext cx="8915400" cy="6096000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najvyššie pohorie Afriky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lak 17"/>
          <p:cNvSpPr/>
          <p:nvPr/>
        </p:nvSpPr>
        <p:spPr>
          <a:xfrm>
            <a:off x="0" y="457200"/>
            <a:ext cx="8915400" cy="6096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súbor tvarov zemského povrchu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lak 18"/>
          <p:cNvSpPr/>
          <p:nvPr/>
        </p:nvSpPr>
        <p:spPr>
          <a:xfrm>
            <a:off x="0" y="457200"/>
            <a:ext cx="8915400" cy="6096000"/>
          </a:xfrm>
          <a:prstGeom prst="cloud">
            <a:avLst/>
          </a:prstGeom>
          <a:solidFill>
            <a:srgbClr val="FF33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nížina nachádzajúca sa okolo rieky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lak 19"/>
          <p:cNvSpPr/>
          <p:nvPr/>
        </p:nvSpPr>
        <p:spPr>
          <a:xfrm>
            <a:off x="152400" y="609600"/>
            <a:ext cx="8915400" cy="60960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človek, ktorý vyčlenil GEO ako samostatnú vedu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lak 20"/>
          <p:cNvSpPr/>
          <p:nvPr/>
        </p:nvSpPr>
        <p:spPr>
          <a:xfrm>
            <a:off x="228600" y="609600"/>
            <a:ext cx="8915400" cy="60960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hranica medzi 2  vzduchovými hmotami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lak 21"/>
          <p:cNvSpPr/>
          <p:nvPr/>
        </p:nvSpPr>
        <p:spPr>
          <a:xfrm>
            <a:off x="0" y="533400"/>
            <a:ext cx="8915400" cy="6096000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Sme súostrovia Indonézie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lak 22"/>
          <p:cNvSpPr/>
          <p:nvPr/>
        </p:nvSpPr>
        <p:spPr>
          <a:xfrm>
            <a:off x="0" y="533400"/>
            <a:ext cx="8915400" cy="60960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známa sopečná oblasť do ktorej patrí sopka </a:t>
            </a:r>
            <a:r>
              <a:rPr lang="sk-SK" sz="6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Hekla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</TotalTime>
  <Words>106</Words>
  <PresentationFormat>Prezentácia na obrazovke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Technický</vt:lpstr>
      <vt:lpstr>Hádaj čo som???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Hádaj čo som???</dc:title>
  <dc:creator>hp</dc:creator>
  <cp:lastModifiedBy>hp</cp:lastModifiedBy>
  <cp:revision>14</cp:revision>
  <dcterms:created xsi:type="dcterms:W3CDTF">2017-10-26T16:11:15Z</dcterms:created>
  <dcterms:modified xsi:type="dcterms:W3CDTF">2021-03-19T07:50:31Z</dcterms:modified>
</cp:coreProperties>
</file>