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68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6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8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12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915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13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75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90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67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0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90B-95F0-41B1-83A2-83CF5B5AA180}" type="datetimeFigureOut">
              <a:rPr lang="sk-SK" smtClean="0"/>
              <a:t>11. 11. 2021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6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NN_J6bZr5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4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>
                <a:hlinkClick r:id="rId2"/>
              </a:rPr>
              <a:t>Vyjadrovanie zloženia roztokov – YouTube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Hmotnostný zlomok w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5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Koncentrácia látkového množstva -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c= </a:t>
            </a:r>
            <a:r>
              <a:rPr lang="sk-SK" u="sng" dirty="0" smtClean="0"/>
              <a:t>n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V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C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52295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Širokouhlá</PresentationFormat>
  <Paragraphs>8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Hmotnostný zlomok w</vt:lpstr>
      <vt:lpstr>Koncentrácia látkového množstva -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3</cp:revision>
  <dcterms:created xsi:type="dcterms:W3CDTF">2021-10-09T17:41:59Z</dcterms:created>
  <dcterms:modified xsi:type="dcterms:W3CDTF">2021-11-11T20:20:43Z</dcterms:modified>
</cp:coreProperties>
</file>