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946ABFC-7EC7-4FEF-8218-06E1AF6AA023}" type="datetimeFigureOut">
              <a:rPr lang="sk-SK" smtClean="0"/>
              <a:t>4. 1. 2011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7C30724-4AA7-4FD3-BA2D-3244ADBBC33D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kasman.sk/includes/download.php?directory=anim/osoby/smajlici&amp;subor=_637-36-1-50%5b1%5d.gi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sman.sk/includes/download.php?directory=anim/osoby/smajlici&amp;subor=__46.gif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kasman.sk/includes/download.php?directory=anim/osoby/smajlici&amp;subor=_698-23-33-10%5b1%5d.gi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16016" y="1916832"/>
            <a:ext cx="3313355" cy="396088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Koreferát 1:</a:t>
            </a:r>
            <a:br>
              <a:rPr lang="sk-SK" dirty="0" smtClean="0"/>
            </a:br>
            <a:r>
              <a:rPr lang="sk-SK" sz="3100" b="1" dirty="0"/>
              <a:t>Vysvetlite právne skutočnosti, prejav vôle, právne následky a spôsobilosť na právne úkony.</a:t>
            </a:r>
            <a:r>
              <a:rPr lang="sk-SK" sz="3100" dirty="0"/>
              <a:t/>
            </a:r>
            <a:br>
              <a:rPr lang="sk-SK" sz="3100" dirty="0"/>
            </a:br>
            <a:r>
              <a:rPr lang="sk-SK" b="1" dirty="0"/>
              <a:t> 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4722943"/>
            <a:ext cx="3962400" cy="938305"/>
          </a:xfrm>
        </p:spPr>
        <p:txBody>
          <a:bodyPr>
            <a:normAutofit/>
          </a:bodyPr>
          <a:lstStyle/>
          <a:p>
            <a:r>
              <a:rPr lang="sk-SK" sz="1800" dirty="0" smtClean="0"/>
              <a:t>Ján </a:t>
            </a:r>
            <a:r>
              <a:rPr lang="sk-SK" sz="1800" dirty="0" err="1" smtClean="0"/>
              <a:t>Dujčák</a:t>
            </a:r>
            <a:endParaRPr lang="sk-SK" sz="1800" dirty="0" smtClean="0"/>
          </a:p>
          <a:p>
            <a:r>
              <a:rPr lang="sk-SK" sz="1800" dirty="0" smtClean="0"/>
              <a:t>11 ES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0931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2276872"/>
            <a:ext cx="7024744" cy="1143000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2050" name="Picture 2" descr="637 36 1 50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41315"/>
            <a:ext cx="1224136" cy="11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7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lnSpc>
                <a:spcPct val="200000"/>
              </a:lnSpc>
              <a:buNone/>
            </a:pPr>
            <a:r>
              <a:rPr lang="sk-SK" b="1" dirty="0" smtClean="0"/>
              <a:t>Vysvetlenie pojmov:</a:t>
            </a:r>
          </a:p>
          <a:p>
            <a:r>
              <a:rPr lang="sk-SK" b="1" dirty="0" smtClean="0"/>
              <a:t>právne skutočnosti</a:t>
            </a:r>
          </a:p>
          <a:p>
            <a:r>
              <a:rPr lang="sk-SK" b="1" dirty="0"/>
              <a:t>prejav </a:t>
            </a:r>
            <a:r>
              <a:rPr lang="sk-SK" b="1" dirty="0" smtClean="0"/>
              <a:t>vôle</a:t>
            </a:r>
          </a:p>
          <a:p>
            <a:r>
              <a:rPr lang="sk-SK" b="1" dirty="0"/>
              <a:t>právne následky </a:t>
            </a:r>
            <a:endParaRPr lang="sk-SK" b="1" dirty="0" smtClean="0"/>
          </a:p>
          <a:p>
            <a:r>
              <a:rPr lang="sk-SK" b="1" dirty="0" smtClean="0"/>
              <a:t>spôsobilosť na právne úkony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68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Právne skutočnosti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2780928"/>
            <a:ext cx="6777317" cy="3508977"/>
          </a:xfrm>
        </p:spPr>
        <p:txBody>
          <a:bodyPr/>
          <a:lstStyle/>
          <a:p>
            <a:r>
              <a:rPr lang="sk-SK" dirty="0" smtClean="0"/>
              <a:t>Determinujú vznik, zmenu a zánik právnych úkonov</a:t>
            </a:r>
          </a:p>
          <a:p>
            <a:r>
              <a:rPr lang="sk-SK" dirty="0" smtClean="0"/>
              <a:t>Delia sa na :</a:t>
            </a:r>
          </a:p>
          <a:p>
            <a:pPr lvl="2"/>
            <a:r>
              <a:rPr lang="sk-SK" dirty="0" smtClean="0"/>
              <a:t>Objektívne</a:t>
            </a:r>
          </a:p>
          <a:p>
            <a:pPr lvl="2"/>
            <a:r>
              <a:rPr lang="sk-SK" dirty="0" smtClean="0"/>
              <a:t>Subjektívne</a:t>
            </a:r>
          </a:p>
          <a:p>
            <a:pPr lvl="2"/>
            <a:endParaRPr lang="sk-SK" dirty="0" smtClean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91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úbor:Pravne skutocnos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0964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Prejav vôle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Vyjadrenie vôle navonok, aby bola poznateľná inými osobami</a:t>
            </a:r>
          </a:p>
          <a:p>
            <a:r>
              <a:rPr lang="sk-SK" dirty="0" smtClean="0"/>
              <a:t>Delenie:</a:t>
            </a:r>
          </a:p>
          <a:p>
            <a:pPr lvl="1"/>
            <a:r>
              <a:rPr lang="sk-SK" dirty="0" smtClean="0"/>
              <a:t>Výslovný</a:t>
            </a:r>
          </a:p>
          <a:p>
            <a:pPr lvl="1"/>
            <a:r>
              <a:rPr lang="sk-SK" dirty="0" smtClean="0"/>
              <a:t>Konkludentný </a:t>
            </a:r>
          </a:p>
          <a:p>
            <a:r>
              <a:rPr lang="sk-SK" dirty="0" smtClean="0"/>
              <a:t>V OZ sa spomína s právnymi úkonmi </a:t>
            </a:r>
            <a:endParaRPr lang="sk-SK" dirty="0"/>
          </a:p>
        </p:txBody>
      </p:sp>
      <p:pic>
        <p:nvPicPr>
          <p:cNvPr id="2054" name="Picture 6" descr="D:\ICQ611_54_43\Do školy\AOS\Semester 2010-2011\ZPR\_4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87" y="5135562"/>
            <a:ext cx="1175463" cy="59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46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270701"/>
            <a:ext cx="792088" cy="5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1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Právne následky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vznik</a:t>
            </a:r>
            <a:r>
              <a:rPr lang="en-GB" dirty="0"/>
              <a:t>, </a:t>
            </a:r>
            <a:r>
              <a:rPr lang="en-GB" dirty="0" err="1" smtClean="0"/>
              <a:t>zmen</a:t>
            </a:r>
            <a:r>
              <a:rPr lang="sk-SK" dirty="0" smtClean="0"/>
              <a:t>a</a:t>
            </a:r>
            <a:r>
              <a:rPr lang="en-GB" dirty="0" smtClean="0"/>
              <a:t>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 smtClean="0"/>
              <a:t>zánik</a:t>
            </a:r>
            <a:r>
              <a:rPr lang="en-GB" dirty="0" smtClean="0"/>
              <a:t> </a:t>
            </a:r>
            <a:r>
              <a:rPr lang="en-GB" dirty="0" err="1"/>
              <a:t>právneho</a:t>
            </a:r>
            <a:r>
              <a:rPr lang="en-GB" dirty="0"/>
              <a:t> </a:t>
            </a:r>
            <a:r>
              <a:rPr lang="en-GB" dirty="0" err="1" smtClean="0"/>
              <a:t>vzťahu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Právny vzťah – právom regulovaný spoločenský vzťah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47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Spôsobilosť na právne úkony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spôsobilosť</a:t>
            </a:r>
            <a:r>
              <a:rPr lang="en-GB" dirty="0"/>
              <a:t> </a:t>
            </a:r>
            <a:r>
              <a:rPr lang="en-GB" dirty="0" err="1"/>
              <a:t>fyzických</a:t>
            </a:r>
            <a:r>
              <a:rPr lang="en-GB" dirty="0"/>
              <a:t>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/>
              <a:t>právnických</a:t>
            </a:r>
            <a:r>
              <a:rPr lang="en-GB" dirty="0"/>
              <a:t> </a:t>
            </a:r>
            <a:r>
              <a:rPr lang="en-GB" dirty="0" err="1"/>
              <a:t>osôb</a:t>
            </a:r>
            <a:r>
              <a:rPr lang="en-GB" dirty="0"/>
              <a:t> </a:t>
            </a:r>
            <a:r>
              <a:rPr lang="en-GB" dirty="0" err="1" smtClean="0"/>
              <a:t>vo</a:t>
            </a:r>
            <a:r>
              <a:rPr lang="en-GB" dirty="0" smtClean="0"/>
              <a:t> </a:t>
            </a:r>
            <a:r>
              <a:rPr lang="en-GB" dirty="0" err="1"/>
              <a:t>vlastnom</a:t>
            </a:r>
            <a:r>
              <a:rPr lang="en-GB" dirty="0"/>
              <a:t> </a:t>
            </a:r>
            <a:r>
              <a:rPr lang="en-GB" dirty="0" err="1"/>
              <a:t>mene</a:t>
            </a:r>
            <a:r>
              <a:rPr lang="en-GB" dirty="0"/>
              <a:t> </a:t>
            </a:r>
            <a:r>
              <a:rPr lang="en-GB" dirty="0" err="1"/>
              <a:t>nadobúdať</a:t>
            </a:r>
            <a:r>
              <a:rPr lang="en-GB" dirty="0"/>
              <a:t>, </a:t>
            </a:r>
            <a:r>
              <a:rPr lang="en-GB" dirty="0" err="1"/>
              <a:t>meniť</a:t>
            </a:r>
            <a:r>
              <a:rPr lang="en-GB" dirty="0"/>
              <a:t>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/>
              <a:t>rušiť</a:t>
            </a:r>
            <a:r>
              <a:rPr lang="en-GB" dirty="0"/>
              <a:t> </a:t>
            </a:r>
            <a:r>
              <a:rPr lang="en-GB" dirty="0" err="1" smtClean="0"/>
              <a:t>oprávnenia</a:t>
            </a:r>
            <a:endParaRPr lang="sk-SK" dirty="0" smtClean="0"/>
          </a:p>
          <a:p>
            <a:r>
              <a:rPr lang="en-GB" dirty="0" err="1"/>
              <a:t>spätá</a:t>
            </a:r>
            <a:r>
              <a:rPr lang="en-GB" dirty="0"/>
              <a:t> </a:t>
            </a:r>
            <a:r>
              <a:rPr lang="en-GB" dirty="0" err="1"/>
              <a:t>deliktuálna</a:t>
            </a:r>
            <a:r>
              <a:rPr lang="en-GB" dirty="0"/>
              <a:t> </a:t>
            </a:r>
            <a:r>
              <a:rPr lang="en-GB" dirty="0" err="1"/>
              <a:t>spôsobilosť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11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1688589"/>
            <a:ext cx="7024744" cy="1143000"/>
          </a:xfrm>
        </p:spPr>
        <p:txBody>
          <a:bodyPr/>
          <a:lstStyle/>
          <a:p>
            <a:pPr algn="ctr"/>
            <a:r>
              <a:rPr lang="sk-SK" dirty="0" smtClean="0"/>
              <a:t>Otázky na mňa </a:t>
            </a:r>
            <a:r>
              <a:rPr lang="sk-SK" dirty="0" smtClean="0"/>
              <a:t>???</a:t>
            </a:r>
            <a:endParaRPr lang="sk-SK" dirty="0"/>
          </a:p>
        </p:txBody>
      </p:sp>
      <p:pic>
        <p:nvPicPr>
          <p:cNvPr id="1026" name="Picture 2" descr="698 23 33 10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96952"/>
            <a:ext cx="2088232" cy="20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 na Vás: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lvl="0" indent="-457200">
              <a:buFont typeface="+mj-lt"/>
              <a:buAutoNum type="arabicPeriod"/>
            </a:pPr>
            <a:r>
              <a:rPr lang="sk-SK" dirty="0"/>
              <a:t>Čo sú právne skutočnosti</a:t>
            </a:r>
            <a:r>
              <a:rPr lang="sk-SK" dirty="0" smtClean="0"/>
              <a:t>?</a:t>
            </a:r>
          </a:p>
          <a:p>
            <a:pPr marL="525780" lvl="0" indent="-457200">
              <a:buFont typeface="+mj-lt"/>
              <a:buAutoNum type="arabicPeriod"/>
            </a:pPr>
            <a:r>
              <a:rPr lang="en-GB" dirty="0" err="1"/>
              <a:t>Aké</a:t>
            </a:r>
            <a:r>
              <a:rPr lang="sk-SK" dirty="0"/>
              <a:t> je základné delenie právnych skutočností</a:t>
            </a:r>
            <a:r>
              <a:rPr lang="sk-SK" dirty="0" smtClean="0"/>
              <a:t>?</a:t>
            </a:r>
          </a:p>
          <a:p>
            <a:pPr marL="525780" indent="-457200">
              <a:buFont typeface="+mj-lt"/>
              <a:buAutoNum type="arabicPeriod"/>
            </a:pPr>
            <a:r>
              <a:rPr lang="sk-SK" dirty="0"/>
              <a:t>Čo je to prejav vôle</a:t>
            </a:r>
            <a:r>
              <a:rPr lang="sk-SK" dirty="0" smtClean="0"/>
              <a:t>?</a:t>
            </a:r>
          </a:p>
          <a:p>
            <a:pPr marL="525780" lvl="0" indent="-457200">
              <a:buFont typeface="+mj-lt"/>
              <a:buAutoNum type="arabicPeriod"/>
            </a:pP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delia</a:t>
            </a:r>
            <a:r>
              <a:rPr lang="en-GB" dirty="0"/>
              <a:t> </a:t>
            </a:r>
            <a:r>
              <a:rPr lang="en-GB" dirty="0" err="1"/>
              <a:t>prejavy</a:t>
            </a:r>
            <a:r>
              <a:rPr lang="en-GB" dirty="0"/>
              <a:t> </a:t>
            </a:r>
            <a:r>
              <a:rPr lang="en-GB" dirty="0" err="1"/>
              <a:t>vôle</a:t>
            </a:r>
            <a:r>
              <a:rPr lang="en-GB" dirty="0" smtClean="0"/>
              <a:t>?</a:t>
            </a:r>
            <a:endParaRPr lang="sk-SK" dirty="0" smtClean="0"/>
          </a:p>
          <a:p>
            <a:pPr marL="525780" indent="-457200">
              <a:buFont typeface="+mj-lt"/>
              <a:buAutoNum type="arabicPeriod"/>
            </a:pPr>
            <a:r>
              <a:rPr lang="en-GB" dirty="0" err="1"/>
              <a:t>Aký</a:t>
            </a:r>
            <a:r>
              <a:rPr lang="en-GB" dirty="0"/>
              <a:t> je to </a:t>
            </a:r>
            <a:r>
              <a:rPr lang="en-GB" dirty="0" err="1"/>
              <a:t>konkludentný</a:t>
            </a:r>
            <a:r>
              <a:rPr lang="en-GB" dirty="0"/>
              <a:t> </a:t>
            </a:r>
            <a:r>
              <a:rPr lang="en-GB" dirty="0" err="1"/>
              <a:t>prejav</a:t>
            </a:r>
            <a:r>
              <a:rPr lang="en-GB" dirty="0"/>
              <a:t> vole?</a:t>
            </a:r>
            <a:endParaRPr lang="sk-SK" dirty="0"/>
          </a:p>
          <a:p>
            <a:pPr marL="525780" lvl="0" indent="-457200">
              <a:buFont typeface="+mj-lt"/>
              <a:buAutoNum type="arabicPeriod"/>
            </a:pPr>
            <a:r>
              <a:rPr lang="en-GB" dirty="0" err="1"/>
              <a:t>Čo</a:t>
            </a:r>
            <a:r>
              <a:rPr lang="en-GB" dirty="0"/>
              <a:t> </a:t>
            </a:r>
            <a:r>
              <a:rPr lang="en-GB" dirty="0" err="1"/>
              <a:t>znamená</a:t>
            </a:r>
            <a:r>
              <a:rPr lang="en-GB" dirty="0"/>
              <a:t> </a:t>
            </a:r>
            <a:r>
              <a:rPr lang="en-GB" dirty="0" err="1"/>
              <a:t>spôsobilosť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právne</a:t>
            </a:r>
            <a:r>
              <a:rPr lang="en-GB" dirty="0"/>
              <a:t> </a:t>
            </a:r>
            <a:r>
              <a:rPr lang="en-GB" dirty="0" err="1"/>
              <a:t>úkony</a:t>
            </a:r>
            <a:r>
              <a:rPr lang="en-GB" dirty="0" smtClean="0"/>
              <a:t>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14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267</TotalTime>
  <Words>146</Words>
  <Application>Microsoft Office PowerPoint</Application>
  <PresentationFormat>Prezentácia na obrazovke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Austin</vt:lpstr>
      <vt:lpstr>Koreferát 1: Vysvetlite právne skutočnosti, prejav vôle, právne následky a spôsobilosť na právne úkony.   </vt:lpstr>
      <vt:lpstr>Obsah</vt:lpstr>
      <vt:lpstr>Právne skutočnosti</vt:lpstr>
      <vt:lpstr>Prezentácia programu PowerPoint</vt:lpstr>
      <vt:lpstr>Prejav vôle</vt:lpstr>
      <vt:lpstr>Právne následky</vt:lpstr>
      <vt:lpstr>Spôsobilosť na právne úkony</vt:lpstr>
      <vt:lpstr>Otázky na mňa ???</vt:lpstr>
      <vt:lpstr>Otázky na Vás: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Koreferát 1: Vysvetlite právne skutočnosti, prejav vôle, právne následky a spôsobilosť na právne úkony.</dc:title>
  <dc:creator>Johny</dc:creator>
  <cp:lastModifiedBy>Johny</cp:lastModifiedBy>
  <cp:revision>12</cp:revision>
  <dcterms:created xsi:type="dcterms:W3CDTF">2011-01-03T14:16:01Z</dcterms:created>
  <dcterms:modified xsi:type="dcterms:W3CDTF">2011-01-04T13:43:04Z</dcterms:modified>
</cp:coreProperties>
</file>