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ovací čár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KOREFERÁT 1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752601"/>
          </a:xfrm>
        </p:spPr>
        <p:txBody>
          <a:bodyPr>
            <a:normAutofit/>
          </a:bodyPr>
          <a:lstStyle/>
          <a:p>
            <a:pPr algn="l"/>
            <a:r>
              <a:rPr lang="sk-SK" sz="3200" dirty="0" smtClean="0"/>
              <a:t>PREDPOKLADY A POŽIADAVKY PRE PRIJATIE DO SLUŽOBNÉHO POMERU PRÍSLUŠNIKA OS SR</a:t>
            </a:r>
            <a:endParaRPr lang="cs-CZ" sz="32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457200" y="5334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Vypracovala: kadetka voj. 1.stupňa Nikola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Bezoušková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13MVO</a:t>
            </a:r>
            <a:endParaRPr lang="cs-CZ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u="sng" dirty="0" smtClean="0"/>
              <a:t>Podmienky prijatia do štátnej služby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u="sng" dirty="0" smtClean="0">
                <a:latin typeface="Times New Roman" pitchFamily="18" charset="0"/>
                <a:cs typeface="Times New Roman" pitchFamily="18" charset="0"/>
              </a:rPr>
              <a:t>Do štátnej služby možno prijať občana, ktorý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písomne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podal žiadosť o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prijatie do štátnej služby, 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plnoletý = 18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rokov, 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bezúhonný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spoľahlivý, ovláda štátny jazyk, 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nie je členom politickej strany alebo politického hnutia, 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má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len štátne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občianstvo Slovenskej republiky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/>
              <a:t>má trvalý pobyt na území Slovenskej republiky, </a:t>
            </a:r>
          </a:p>
          <a:p>
            <a:r>
              <a:rPr lang="sk-SK" sz="2000" dirty="0" smtClean="0"/>
              <a:t>spĺňa vzdelanie na prijatie do štátnej služby, </a:t>
            </a:r>
          </a:p>
          <a:p>
            <a:r>
              <a:rPr lang="sk-SK" sz="2000" dirty="0" smtClean="0"/>
              <a:t>je zdravotne spôsobilý, psychicky spôsobilý a fyzicky zdatný,</a:t>
            </a:r>
          </a:p>
          <a:p>
            <a:r>
              <a:rPr lang="sk-SK" sz="2000" dirty="0" smtClean="0"/>
              <a:t> je spôsobilý na právne úkony v plnom rozsahu, </a:t>
            </a:r>
          </a:p>
          <a:p>
            <a:r>
              <a:rPr lang="sk-SK" sz="2000" dirty="0" smtClean="0"/>
              <a:t>úspešne absolvoval výberové konanie.</a:t>
            </a:r>
            <a:endParaRPr lang="cs-CZ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Výberové konanie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Výberovým konaním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sa overuje splnenie podmienok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ktoré sú potrebné na povahu vykonávať štátnu službu profesionálneho vojaka.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Vo výberovom konaní občan predloží:</a:t>
            </a: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vyplnený osobný dotazník, životopis, občiansky preukaz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doklady o dosiahnutom vzdelaní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alebo ich overené kópie, vojenskú knižku, ak vykonal základnú službu alebo náhradnú službu,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čestné vyhlásenie, posudok o zdravotnej spôsobilosti </a:t>
            </a: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Previerka z psychickej spôsobilosti a fyzickej zdatnosti sa vykoná počas výberového konania</a:t>
            </a:r>
            <a:endParaRPr lang="cs-CZ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838200" y="1828800"/>
            <a:ext cx="7848600" cy="4297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dirty="0" smtClean="0"/>
              <a:t>ĎAKUJEM ZA POZORNOSŤ</a:t>
            </a:r>
          </a:p>
          <a:p>
            <a:pPr algn="ctr">
              <a:buNone/>
            </a:pPr>
            <a:endParaRPr lang="sk-SK" sz="4000" dirty="0" smtClean="0"/>
          </a:p>
          <a:p>
            <a:pPr algn="ctr">
              <a:buNone/>
            </a:pPr>
            <a:endParaRPr lang="sk-SK" sz="4000" dirty="0" smtClean="0"/>
          </a:p>
          <a:p>
            <a:pPr algn="ctr">
              <a:buNone/>
            </a:pPr>
            <a:r>
              <a:rPr lang="sk-SK" sz="4000" dirty="0" smtClean="0"/>
              <a:t>OTÁZKY?</a:t>
            </a:r>
            <a:endParaRPr lang="cs-CZ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</TotalTime>
  <Words>195</Words>
  <Application>Microsoft Office PowerPoint</Application>
  <PresentationFormat>Předvádění na obrazovce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Administrativní</vt:lpstr>
      <vt:lpstr>PREDPOKLADY A POŽIADAVKY PRE PRIJATIE DO SLUŽOBNÉHO POMERU PRÍSLUŠNIKA OS SR</vt:lpstr>
      <vt:lpstr>Podmienky prijatia do štátnej služby</vt:lpstr>
      <vt:lpstr>Výberové konanie</vt:lpstr>
      <vt:lpstr>Snímek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Koreferát k T3</dc:title>
  <dc:creator/>
  <cp:lastModifiedBy>Admin</cp:lastModifiedBy>
  <cp:revision>6</cp:revision>
  <dcterms:created xsi:type="dcterms:W3CDTF">2006-08-16T00:00:00Z</dcterms:created>
  <dcterms:modified xsi:type="dcterms:W3CDTF">2010-11-30T21:10:33Z</dcterms:modified>
</cp:coreProperties>
</file>