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6.xml"/><Relationship Id="rId1" Type="http://schemas.openxmlformats.org/officeDocument/2006/relationships/slide" Target="../slides/slide5.xml"/><Relationship Id="rId4" Type="http://schemas.openxmlformats.org/officeDocument/2006/relationships/slide" Target="../slides/slide8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pi.sk/odborny-clanok/Co-prinasa-a-co-znamena-Lisabonska-zmluva.htm" TargetMode="External"/><Relationship Id="rId1" Type="http://schemas.openxmlformats.org/officeDocument/2006/relationships/hyperlink" Target="https://eur-lex.europa.eu/legal-content/SK/TXT/?uri=LEGISSUM%3Aai0033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pi.sk/odborny-clanok/Co-prinasa-a-co-znamena-Lisabonska-zmluva.htm" TargetMode="External"/><Relationship Id="rId1" Type="http://schemas.openxmlformats.org/officeDocument/2006/relationships/hyperlink" Target="https://eur-lex.europa.eu/legal-content/SK/TXT/?uri=LEGISSUM%3Aai0033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E84E2-D128-4345-80C6-3E7D30DB7A3D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1F229AF-C945-4720-AE06-E0CEC1602C2F}">
      <dgm:prSet/>
      <dgm:spPr/>
      <dgm:t>
        <a:bodyPr/>
        <a:lstStyle/>
        <a:p>
          <a:r>
            <a:rPr lang="sk-SK"/>
            <a:t>Lisabonská zmluva </a:t>
          </a:r>
          <a:endParaRPr lang="en-US"/>
        </a:p>
      </dgm:t>
    </dgm:pt>
    <dgm:pt modelId="{CC3D24F9-805B-4F18-8996-69EEED158274}" type="parTrans" cxnId="{3D7C8168-D699-4F9A-B82D-DFF5F8E10751}">
      <dgm:prSet/>
      <dgm:spPr/>
      <dgm:t>
        <a:bodyPr/>
        <a:lstStyle/>
        <a:p>
          <a:endParaRPr lang="en-US"/>
        </a:p>
      </dgm:t>
    </dgm:pt>
    <dgm:pt modelId="{EB8836F6-5251-4C59-AE13-35309D6FD44A}" type="sibTrans" cxnId="{3D7C8168-D699-4F9A-B82D-DFF5F8E10751}">
      <dgm:prSet/>
      <dgm:spPr/>
      <dgm:t>
        <a:bodyPr/>
        <a:lstStyle/>
        <a:p>
          <a:endParaRPr lang="en-US"/>
        </a:p>
      </dgm:t>
    </dgm:pt>
    <dgm:pt modelId="{442395D8-D15B-43EC-90C3-497BCAA76411}">
      <dgm:prSet/>
      <dgm:spPr/>
      <dgm:t>
        <a:bodyPr/>
        <a:lstStyle/>
        <a:p>
          <a:r>
            <a:rPr lang="sk-SK"/>
            <a:t>Hlavné body Lisabonskej zmluvy</a:t>
          </a:r>
          <a:endParaRPr lang="en-US"/>
        </a:p>
      </dgm:t>
    </dgm:pt>
    <dgm:pt modelId="{E2C86C63-A117-4F6E-B367-13AEDAEEBC0F}" type="parTrans" cxnId="{6719B95F-E59F-49EB-9A09-02AB4272D996}">
      <dgm:prSet/>
      <dgm:spPr/>
      <dgm:t>
        <a:bodyPr/>
        <a:lstStyle/>
        <a:p>
          <a:endParaRPr lang="en-US"/>
        </a:p>
      </dgm:t>
    </dgm:pt>
    <dgm:pt modelId="{D77DABD1-4851-4146-B9D6-50A0F801FDA9}" type="sibTrans" cxnId="{6719B95F-E59F-49EB-9A09-02AB4272D996}">
      <dgm:prSet/>
      <dgm:spPr/>
      <dgm:t>
        <a:bodyPr/>
        <a:lstStyle/>
        <a:p>
          <a:endParaRPr lang="en-US"/>
        </a:p>
      </dgm:t>
    </dgm:pt>
    <dgm:pt modelId="{EA2F50FC-01F3-46C0-B15D-657F9CB6D3BE}" type="pres">
      <dgm:prSet presAssocID="{913E84E2-D128-4345-80C6-3E7D30DB7A3D}" presName="outerComposite" presStyleCnt="0">
        <dgm:presLayoutVars>
          <dgm:chMax val="5"/>
          <dgm:dir/>
          <dgm:resizeHandles val="exact"/>
        </dgm:presLayoutVars>
      </dgm:prSet>
      <dgm:spPr/>
    </dgm:pt>
    <dgm:pt modelId="{2603E90D-5C51-48C6-81DF-A90303642370}" type="pres">
      <dgm:prSet presAssocID="{913E84E2-D128-4345-80C6-3E7D30DB7A3D}" presName="dummyMaxCanvas" presStyleCnt="0">
        <dgm:presLayoutVars/>
      </dgm:prSet>
      <dgm:spPr/>
    </dgm:pt>
    <dgm:pt modelId="{5D9AE2EB-21CF-4C69-83AC-CD985473E103}" type="pres">
      <dgm:prSet presAssocID="{913E84E2-D128-4345-80C6-3E7D30DB7A3D}" presName="TwoNodes_1" presStyleLbl="node1" presStyleIdx="0" presStyleCnt="2">
        <dgm:presLayoutVars>
          <dgm:bulletEnabled val="1"/>
        </dgm:presLayoutVars>
      </dgm:prSet>
      <dgm:spPr/>
    </dgm:pt>
    <dgm:pt modelId="{55475009-D126-4805-B7A2-0E4C9D2E7B8C}" type="pres">
      <dgm:prSet presAssocID="{913E84E2-D128-4345-80C6-3E7D30DB7A3D}" presName="TwoNodes_2" presStyleLbl="node1" presStyleIdx="1" presStyleCnt="2">
        <dgm:presLayoutVars>
          <dgm:bulletEnabled val="1"/>
        </dgm:presLayoutVars>
      </dgm:prSet>
      <dgm:spPr/>
    </dgm:pt>
    <dgm:pt modelId="{905F8502-AC14-4B25-BC3E-C94AD208921B}" type="pres">
      <dgm:prSet presAssocID="{913E84E2-D128-4345-80C6-3E7D30DB7A3D}" presName="TwoConn_1-2" presStyleLbl="fgAccFollowNode1" presStyleIdx="0" presStyleCnt="1">
        <dgm:presLayoutVars>
          <dgm:bulletEnabled val="1"/>
        </dgm:presLayoutVars>
      </dgm:prSet>
      <dgm:spPr/>
    </dgm:pt>
    <dgm:pt modelId="{F9BD84DA-641A-4D72-ABE2-35E56BB92A02}" type="pres">
      <dgm:prSet presAssocID="{913E84E2-D128-4345-80C6-3E7D30DB7A3D}" presName="TwoNodes_1_text" presStyleLbl="node1" presStyleIdx="1" presStyleCnt="2">
        <dgm:presLayoutVars>
          <dgm:bulletEnabled val="1"/>
        </dgm:presLayoutVars>
      </dgm:prSet>
      <dgm:spPr/>
    </dgm:pt>
    <dgm:pt modelId="{13B0A7E9-1898-46D5-A4FC-A6A82EACDBC8}" type="pres">
      <dgm:prSet presAssocID="{913E84E2-D128-4345-80C6-3E7D30DB7A3D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20BA537-F87C-4DDD-A2A2-F06F7F5188CF}" type="presOf" srcId="{C1F229AF-C945-4720-AE06-E0CEC1602C2F}" destId="{5D9AE2EB-21CF-4C69-83AC-CD985473E103}" srcOrd="0" destOrd="0" presId="urn:microsoft.com/office/officeart/2005/8/layout/vProcess5"/>
    <dgm:cxn modelId="{6719B95F-E59F-49EB-9A09-02AB4272D996}" srcId="{913E84E2-D128-4345-80C6-3E7D30DB7A3D}" destId="{442395D8-D15B-43EC-90C3-497BCAA76411}" srcOrd="1" destOrd="0" parTransId="{E2C86C63-A117-4F6E-B367-13AEDAEEBC0F}" sibTransId="{D77DABD1-4851-4146-B9D6-50A0F801FDA9}"/>
    <dgm:cxn modelId="{3D7C8168-D699-4F9A-B82D-DFF5F8E10751}" srcId="{913E84E2-D128-4345-80C6-3E7D30DB7A3D}" destId="{C1F229AF-C945-4720-AE06-E0CEC1602C2F}" srcOrd="0" destOrd="0" parTransId="{CC3D24F9-805B-4F18-8996-69EEED158274}" sibTransId="{EB8836F6-5251-4C59-AE13-35309D6FD44A}"/>
    <dgm:cxn modelId="{3353D269-0116-42DB-B326-B94BB65E0E26}" type="presOf" srcId="{442395D8-D15B-43EC-90C3-497BCAA76411}" destId="{55475009-D126-4805-B7A2-0E4C9D2E7B8C}" srcOrd="0" destOrd="0" presId="urn:microsoft.com/office/officeart/2005/8/layout/vProcess5"/>
    <dgm:cxn modelId="{66262F9F-25CF-4B96-8488-5A2FC5A9EE1F}" type="presOf" srcId="{EB8836F6-5251-4C59-AE13-35309D6FD44A}" destId="{905F8502-AC14-4B25-BC3E-C94AD208921B}" srcOrd="0" destOrd="0" presId="urn:microsoft.com/office/officeart/2005/8/layout/vProcess5"/>
    <dgm:cxn modelId="{A5B6A0A4-0CD3-4CD6-8713-6EE0E67C3219}" type="presOf" srcId="{913E84E2-D128-4345-80C6-3E7D30DB7A3D}" destId="{EA2F50FC-01F3-46C0-B15D-657F9CB6D3BE}" srcOrd="0" destOrd="0" presId="urn:microsoft.com/office/officeart/2005/8/layout/vProcess5"/>
    <dgm:cxn modelId="{3C576CC8-20AC-4404-A776-11AA9106FA80}" type="presOf" srcId="{C1F229AF-C945-4720-AE06-E0CEC1602C2F}" destId="{F9BD84DA-641A-4D72-ABE2-35E56BB92A02}" srcOrd="1" destOrd="0" presId="urn:microsoft.com/office/officeart/2005/8/layout/vProcess5"/>
    <dgm:cxn modelId="{C84800D4-A2A8-4681-AB0D-04B4CF04B540}" type="presOf" srcId="{442395D8-D15B-43EC-90C3-497BCAA76411}" destId="{13B0A7E9-1898-46D5-A4FC-A6A82EACDBC8}" srcOrd="1" destOrd="0" presId="urn:microsoft.com/office/officeart/2005/8/layout/vProcess5"/>
    <dgm:cxn modelId="{0C510D6E-E141-4056-8DB7-8F18B7B84882}" type="presParOf" srcId="{EA2F50FC-01F3-46C0-B15D-657F9CB6D3BE}" destId="{2603E90D-5C51-48C6-81DF-A90303642370}" srcOrd="0" destOrd="0" presId="urn:microsoft.com/office/officeart/2005/8/layout/vProcess5"/>
    <dgm:cxn modelId="{58D5D18A-8D6B-40EC-B34C-F5BB5809349C}" type="presParOf" srcId="{EA2F50FC-01F3-46C0-B15D-657F9CB6D3BE}" destId="{5D9AE2EB-21CF-4C69-83AC-CD985473E103}" srcOrd="1" destOrd="0" presId="urn:microsoft.com/office/officeart/2005/8/layout/vProcess5"/>
    <dgm:cxn modelId="{D92F8E70-252A-4DF4-8339-36790065B0D4}" type="presParOf" srcId="{EA2F50FC-01F3-46C0-B15D-657F9CB6D3BE}" destId="{55475009-D126-4805-B7A2-0E4C9D2E7B8C}" srcOrd="2" destOrd="0" presId="urn:microsoft.com/office/officeart/2005/8/layout/vProcess5"/>
    <dgm:cxn modelId="{C11D85D6-AF3B-4B5D-AECB-557D8C5544BB}" type="presParOf" srcId="{EA2F50FC-01F3-46C0-B15D-657F9CB6D3BE}" destId="{905F8502-AC14-4B25-BC3E-C94AD208921B}" srcOrd="3" destOrd="0" presId="urn:microsoft.com/office/officeart/2005/8/layout/vProcess5"/>
    <dgm:cxn modelId="{5BA194FC-20E9-4118-93C2-9EA39533D814}" type="presParOf" srcId="{EA2F50FC-01F3-46C0-B15D-657F9CB6D3BE}" destId="{F9BD84DA-641A-4D72-ABE2-35E56BB92A02}" srcOrd="4" destOrd="0" presId="urn:microsoft.com/office/officeart/2005/8/layout/vProcess5"/>
    <dgm:cxn modelId="{D80660ED-5B04-4134-9920-0C9C1CCF5923}" type="presParOf" srcId="{EA2F50FC-01F3-46C0-B15D-657F9CB6D3BE}" destId="{13B0A7E9-1898-46D5-A4FC-A6A82EACDBC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B11F7F-3565-46FF-BFDA-BCDF2F75AF2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6F867B-F061-47FA-9ABB-46B3A77AB051}">
      <dgm:prSet/>
      <dgm:spPr/>
      <dgm:t>
        <a:bodyPr/>
        <a:lstStyle/>
        <a:p>
          <a:r>
            <a:rPr lang="sk-SK" u="sng"/>
            <a:t>Inštitucionálne zmeny</a:t>
          </a:r>
          <a:endParaRPr 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7C934CE-0E9D-4B2D-AD8E-FADA7F14EEE5}" type="parTrans" cxnId="{1B5234AF-77A6-469F-92BA-1B5A1828C97A}">
      <dgm:prSet/>
      <dgm:spPr/>
      <dgm:t>
        <a:bodyPr/>
        <a:lstStyle/>
        <a:p>
          <a:endParaRPr lang="en-US"/>
        </a:p>
      </dgm:t>
    </dgm:pt>
    <dgm:pt modelId="{0AA8F0E6-5149-414A-8519-8DE9D897DA61}" type="sibTrans" cxnId="{1B5234AF-77A6-469F-92BA-1B5A1828C97A}">
      <dgm:prSet/>
      <dgm:spPr/>
      <dgm:t>
        <a:bodyPr/>
        <a:lstStyle/>
        <a:p>
          <a:endParaRPr lang="en-US"/>
        </a:p>
      </dgm:t>
    </dgm:pt>
    <dgm:pt modelId="{06163ADB-F1E7-43B3-A8F6-115A310469FE}">
      <dgm:prSet/>
      <dgm:spPr/>
      <dgm:t>
        <a:bodyPr/>
        <a:lstStyle/>
        <a:p>
          <a:r>
            <a:rPr lang="sk-SK" u="sng" dirty="0"/>
            <a:t>Spoločná zahraničná a bezpečnostná politika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96CE574-57B5-4014-86CD-EA0192FFCB0E}" type="parTrans" cxnId="{22669320-6AB6-4FFC-9583-2DDBA6DC6F67}">
      <dgm:prSet/>
      <dgm:spPr/>
      <dgm:t>
        <a:bodyPr/>
        <a:lstStyle/>
        <a:p>
          <a:endParaRPr lang="en-US"/>
        </a:p>
      </dgm:t>
    </dgm:pt>
    <dgm:pt modelId="{F24F1D44-3271-4A76-9BEE-7B444B6010F5}" type="sibTrans" cxnId="{22669320-6AB6-4FFC-9583-2DDBA6DC6F67}">
      <dgm:prSet/>
      <dgm:spPr/>
      <dgm:t>
        <a:bodyPr/>
        <a:lstStyle/>
        <a:p>
          <a:endParaRPr lang="en-US"/>
        </a:p>
      </dgm:t>
    </dgm:pt>
    <dgm:pt modelId="{959C8EA3-F8D6-4D7E-ACE6-21EFA0E80BB4}">
      <dgm:prSet/>
      <dgm:spPr/>
      <dgm:t>
        <a:bodyPr/>
        <a:lstStyle/>
        <a:p>
          <a:r>
            <a:rPr lang="sk-SK" u="sng"/>
            <a:t>Politika EÚ</a:t>
          </a:r>
          <a:endParaRPr 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A774B607-1CEC-4373-A6EF-09B6E109F6CD}" type="parTrans" cxnId="{8AD928AA-4193-4E45-BB99-AE9DC1363991}">
      <dgm:prSet/>
      <dgm:spPr/>
      <dgm:t>
        <a:bodyPr/>
        <a:lstStyle/>
        <a:p>
          <a:endParaRPr lang="en-US"/>
        </a:p>
      </dgm:t>
    </dgm:pt>
    <dgm:pt modelId="{E114632A-DA89-4130-90B2-3AB4DBB8A2CA}" type="sibTrans" cxnId="{8AD928AA-4193-4E45-BB99-AE9DC1363991}">
      <dgm:prSet/>
      <dgm:spPr/>
      <dgm:t>
        <a:bodyPr/>
        <a:lstStyle/>
        <a:p>
          <a:endParaRPr lang="en-US"/>
        </a:p>
      </dgm:t>
    </dgm:pt>
    <dgm:pt modelId="{99AE9592-4F9A-4A77-9B7F-883BC1AB9A8B}">
      <dgm:prSet/>
      <dgm:spPr/>
      <dgm:t>
        <a:bodyPr/>
        <a:lstStyle/>
        <a:p>
          <a:r>
            <a:rPr lang="sk-SK" u="sng" dirty="0"/>
            <a:t>Prehĺbenie demokracie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C6530FCB-62D7-4F6B-8573-2372B4F9343B}" type="parTrans" cxnId="{F4B66133-CD2F-4370-830A-C63088CB6B8A}">
      <dgm:prSet/>
      <dgm:spPr/>
      <dgm:t>
        <a:bodyPr/>
        <a:lstStyle/>
        <a:p>
          <a:endParaRPr lang="en-US"/>
        </a:p>
      </dgm:t>
    </dgm:pt>
    <dgm:pt modelId="{06200D5E-FE18-4E90-807E-C6FE30B96ADE}" type="sibTrans" cxnId="{F4B66133-CD2F-4370-830A-C63088CB6B8A}">
      <dgm:prSet/>
      <dgm:spPr/>
      <dgm:t>
        <a:bodyPr/>
        <a:lstStyle/>
        <a:p>
          <a:endParaRPr lang="en-US"/>
        </a:p>
      </dgm:t>
    </dgm:pt>
    <dgm:pt modelId="{E6190538-E519-44C2-9E52-476A1DA20058}">
      <dgm:prSet/>
      <dgm:spPr/>
      <dgm:t>
        <a:bodyPr/>
        <a:lstStyle/>
        <a:p>
          <a:r>
            <a:rPr lang="sk-SK" u="sng" dirty="0"/>
            <a:t>Vystúpenie z EÚ</a:t>
          </a:r>
          <a:endParaRPr lang="en-US" dirty="0"/>
        </a:p>
      </dgm:t>
    </dgm:pt>
    <dgm:pt modelId="{FA1730DD-19BC-4175-9F17-E31641847D75}" type="parTrans" cxnId="{3313FFEB-ACF9-46F7-A9BB-A3A877FF98AD}">
      <dgm:prSet/>
      <dgm:spPr/>
      <dgm:t>
        <a:bodyPr/>
        <a:lstStyle/>
        <a:p>
          <a:endParaRPr lang="en-US"/>
        </a:p>
      </dgm:t>
    </dgm:pt>
    <dgm:pt modelId="{7DF37F36-9E09-449B-A04A-75F4B405D30E}" type="sibTrans" cxnId="{3313FFEB-ACF9-46F7-A9BB-A3A877FF98AD}">
      <dgm:prSet/>
      <dgm:spPr/>
      <dgm:t>
        <a:bodyPr/>
        <a:lstStyle/>
        <a:p>
          <a:endParaRPr lang="en-US"/>
        </a:p>
      </dgm:t>
    </dgm:pt>
    <dgm:pt modelId="{EA579AFB-9BA9-42A2-B1C6-5EE845BAFB36}" type="pres">
      <dgm:prSet presAssocID="{80B11F7F-3565-46FF-BFDA-BCDF2F75AF25}" presName="diagram" presStyleCnt="0">
        <dgm:presLayoutVars>
          <dgm:dir/>
          <dgm:resizeHandles val="exact"/>
        </dgm:presLayoutVars>
      </dgm:prSet>
      <dgm:spPr/>
    </dgm:pt>
    <dgm:pt modelId="{91ABBDB2-1D49-4ECB-836F-F99599D946DF}" type="pres">
      <dgm:prSet presAssocID="{AA6F867B-F061-47FA-9ABB-46B3A77AB051}" presName="node" presStyleLbl="node1" presStyleIdx="0" presStyleCnt="5">
        <dgm:presLayoutVars>
          <dgm:bulletEnabled val="1"/>
        </dgm:presLayoutVars>
      </dgm:prSet>
      <dgm:spPr/>
    </dgm:pt>
    <dgm:pt modelId="{5F4303AB-8D67-4310-AE34-39FC18A392B7}" type="pres">
      <dgm:prSet presAssocID="{0AA8F0E6-5149-414A-8519-8DE9D897DA61}" presName="sibTrans" presStyleCnt="0"/>
      <dgm:spPr/>
    </dgm:pt>
    <dgm:pt modelId="{6F55E3EF-CF72-46CA-866C-4D16FD3C3856}" type="pres">
      <dgm:prSet presAssocID="{06163ADB-F1E7-43B3-A8F6-115A310469FE}" presName="node" presStyleLbl="node1" presStyleIdx="1" presStyleCnt="5">
        <dgm:presLayoutVars>
          <dgm:bulletEnabled val="1"/>
        </dgm:presLayoutVars>
      </dgm:prSet>
      <dgm:spPr/>
    </dgm:pt>
    <dgm:pt modelId="{5F2451E6-9287-4EBD-A30E-97B7BF816F65}" type="pres">
      <dgm:prSet presAssocID="{F24F1D44-3271-4A76-9BEE-7B444B6010F5}" presName="sibTrans" presStyleCnt="0"/>
      <dgm:spPr/>
    </dgm:pt>
    <dgm:pt modelId="{84387497-D367-420C-9616-6C8E9F5231AF}" type="pres">
      <dgm:prSet presAssocID="{959C8EA3-F8D6-4D7E-ACE6-21EFA0E80BB4}" presName="node" presStyleLbl="node1" presStyleIdx="2" presStyleCnt="5">
        <dgm:presLayoutVars>
          <dgm:bulletEnabled val="1"/>
        </dgm:presLayoutVars>
      </dgm:prSet>
      <dgm:spPr/>
    </dgm:pt>
    <dgm:pt modelId="{D0543E9B-F443-4CD2-9BA4-91FC9D0E7E5E}" type="pres">
      <dgm:prSet presAssocID="{E114632A-DA89-4130-90B2-3AB4DBB8A2CA}" presName="sibTrans" presStyleCnt="0"/>
      <dgm:spPr/>
    </dgm:pt>
    <dgm:pt modelId="{52FF8282-5C78-4E63-8997-A6865D4B508C}" type="pres">
      <dgm:prSet presAssocID="{99AE9592-4F9A-4A77-9B7F-883BC1AB9A8B}" presName="node" presStyleLbl="node1" presStyleIdx="3" presStyleCnt="5">
        <dgm:presLayoutVars>
          <dgm:bulletEnabled val="1"/>
        </dgm:presLayoutVars>
      </dgm:prSet>
      <dgm:spPr/>
    </dgm:pt>
    <dgm:pt modelId="{A08A2574-E626-40D7-B90A-01E0DDD7E1B1}" type="pres">
      <dgm:prSet presAssocID="{06200D5E-FE18-4E90-807E-C6FE30B96ADE}" presName="sibTrans" presStyleCnt="0"/>
      <dgm:spPr/>
    </dgm:pt>
    <dgm:pt modelId="{79FBBC53-96F4-47B6-8414-A11B5D7802F0}" type="pres">
      <dgm:prSet presAssocID="{E6190538-E519-44C2-9E52-476A1DA20058}" presName="node" presStyleLbl="node1" presStyleIdx="4" presStyleCnt="5">
        <dgm:presLayoutVars>
          <dgm:bulletEnabled val="1"/>
        </dgm:presLayoutVars>
      </dgm:prSet>
      <dgm:spPr/>
    </dgm:pt>
  </dgm:ptLst>
  <dgm:cxnLst>
    <dgm:cxn modelId="{22669320-6AB6-4FFC-9583-2DDBA6DC6F67}" srcId="{80B11F7F-3565-46FF-BFDA-BCDF2F75AF25}" destId="{06163ADB-F1E7-43B3-A8F6-115A310469FE}" srcOrd="1" destOrd="0" parTransId="{396CE574-57B5-4014-86CD-EA0192FFCB0E}" sibTransId="{F24F1D44-3271-4A76-9BEE-7B444B6010F5}"/>
    <dgm:cxn modelId="{A8128322-AE05-4897-B1DA-626FFB302493}" type="presOf" srcId="{959C8EA3-F8D6-4D7E-ACE6-21EFA0E80BB4}" destId="{84387497-D367-420C-9616-6C8E9F5231AF}" srcOrd="0" destOrd="0" presId="urn:microsoft.com/office/officeart/2005/8/layout/default"/>
    <dgm:cxn modelId="{F4B66133-CD2F-4370-830A-C63088CB6B8A}" srcId="{80B11F7F-3565-46FF-BFDA-BCDF2F75AF25}" destId="{99AE9592-4F9A-4A77-9B7F-883BC1AB9A8B}" srcOrd="3" destOrd="0" parTransId="{C6530FCB-62D7-4F6B-8573-2372B4F9343B}" sibTransId="{06200D5E-FE18-4E90-807E-C6FE30B96ADE}"/>
    <dgm:cxn modelId="{6C46475C-9D54-4DD5-8149-279FC531BB9A}" type="presOf" srcId="{80B11F7F-3565-46FF-BFDA-BCDF2F75AF25}" destId="{EA579AFB-9BA9-42A2-B1C6-5EE845BAFB36}" srcOrd="0" destOrd="0" presId="urn:microsoft.com/office/officeart/2005/8/layout/default"/>
    <dgm:cxn modelId="{27A2284F-8AD5-4C1C-86E2-68802273FB42}" type="presOf" srcId="{99AE9592-4F9A-4A77-9B7F-883BC1AB9A8B}" destId="{52FF8282-5C78-4E63-8997-A6865D4B508C}" srcOrd="0" destOrd="0" presId="urn:microsoft.com/office/officeart/2005/8/layout/default"/>
    <dgm:cxn modelId="{7C78AC97-F028-4F88-B5A6-9193B5BA96C1}" type="presOf" srcId="{AA6F867B-F061-47FA-9ABB-46B3A77AB051}" destId="{91ABBDB2-1D49-4ECB-836F-F99599D946DF}" srcOrd="0" destOrd="0" presId="urn:microsoft.com/office/officeart/2005/8/layout/default"/>
    <dgm:cxn modelId="{8AD928AA-4193-4E45-BB99-AE9DC1363991}" srcId="{80B11F7F-3565-46FF-BFDA-BCDF2F75AF25}" destId="{959C8EA3-F8D6-4D7E-ACE6-21EFA0E80BB4}" srcOrd="2" destOrd="0" parTransId="{A774B607-1CEC-4373-A6EF-09B6E109F6CD}" sibTransId="{E114632A-DA89-4130-90B2-3AB4DBB8A2CA}"/>
    <dgm:cxn modelId="{FB8961AB-1573-4BEA-92FC-7A177A4B7783}" type="presOf" srcId="{E6190538-E519-44C2-9E52-476A1DA20058}" destId="{79FBBC53-96F4-47B6-8414-A11B5D7802F0}" srcOrd="0" destOrd="0" presId="urn:microsoft.com/office/officeart/2005/8/layout/default"/>
    <dgm:cxn modelId="{1B5234AF-77A6-469F-92BA-1B5A1828C97A}" srcId="{80B11F7F-3565-46FF-BFDA-BCDF2F75AF25}" destId="{AA6F867B-F061-47FA-9ABB-46B3A77AB051}" srcOrd="0" destOrd="0" parTransId="{87C934CE-0E9D-4B2D-AD8E-FADA7F14EEE5}" sibTransId="{0AA8F0E6-5149-414A-8519-8DE9D897DA61}"/>
    <dgm:cxn modelId="{2CC5EAD1-000F-4266-B89A-6C768FD5482B}" type="presOf" srcId="{06163ADB-F1E7-43B3-A8F6-115A310469FE}" destId="{6F55E3EF-CF72-46CA-866C-4D16FD3C3856}" srcOrd="0" destOrd="0" presId="urn:microsoft.com/office/officeart/2005/8/layout/default"/>
    <dgm:cxn modelId="{3313FFEB-ACF9-46F7-A9BB-A3A877FF98AD}" srcId="{80B11F7F-3565-46FF-BFDA-BCDF2F75AF25}" destId="{E6190538-E519-44C2-9E52-476A1DA20058}" srcOrd="4" destOrd="0" parTransId="{FA1730DD-19BC-4175-9F17-E31641847D75}" sibTransId="{7DF37F36-9E09-449B-A04A-75F4B405D30E}"/>
    <dgm:cxn modelId="{1202BD60-4237-4FA8-98BB-FECD1230CF28}" type="presParOf" srcId="{EA579AFB-9BA9-42A2-B1C6-5EE845BAFB36}" destId="{91ABBDB2-1D49-4ECB-836F-F99599D946DF}" srcOrd="0" destOrd="0" presId="urn:microsoft.com/office/officeart/2005/8/layout/default"/>
    <dgm:cxn modelId="{F638A9C0-853D-4C8D-A793-7B623C948F13}" type="presParOf" srcId="{EA579AFB-9BA9-42A2-B1C6-5EE845BAFB36}" destId="{5F4303AB-8D67-4310-AE34-39FC18A392B7}" srcOrd="1" destOrd="0" presId="urn:microsoft.com/office/officeart/2005/8/layout/default"/>
    <dgm:cxn modelId="{112D83C1-0A30-44FC-B828-2EAA5FF0A89F}" type="presParOf" srcId="{EA579AFB-9BA9-42A2-B1C6-5EE845BAFB36}" destId="{6F55E3EF-CF72-46CA-866C-4D16FD3C3856}" srcOrd="2" destOrd="0" presId="urn:microsoft.com/office/officeart/2005/8/layout/default"/>
    <dgm:cxn modelId="{601CB358-66A8-485B-847D-CB9AD9D07EF5}" type="presParOf" srcId="{EA579AFB-9BA9-42A2-B1C6-5EE845BAFB36}" destId="{5F2451E6-9287-4EBD-A30E-97B7BF816F65}" srcOrd="3" destOrd="0" presId="urn:microsoft.com/office/officeart/2005/8/layout/default"/>
    <dgm:cxn modelId="{6E2E4979-EADC-4888-9D9B-BC53A18847AA}" type="presParOf" srcId="{EA579AFB-9BA9-42A2-B1C6-5EE845BAFB36}" destId="{84387497-D367-420C-9616-6C8E9F5231AF}" srcOrd="4" destOrd="0" presId="urn:microsoft.com/office/officeart/2005/8/layout/default"/>
    <dgm:cxn modelId="{0B8A8365-9A8E-4873-A434-E34C0C944F96}" type="presParOf" srcId="{EA579AFB-9BA9-42A2-B1C6-5EE845BAFB36}" destId="{D0543E9B-F443-4CD2-9BA4-91FC9D0E7E5E}" srcOrd="5" destOrd="0" presId="urn:microsoft.com/office/officeart/2005/8/layout/default"/>
    <dgm:cxn modelId="{C6835C53-B87D-470C-A5A8-C911CB1E16FA}" type="presParOf" srcId="{EA579AFB-9BA9-42A2-B1C6-5EE845BAFB36}" destId="{52FF8282-5C78-4E63-8997-A6865D4B508C}" srcOrd="6" destOrd="0" presId="urn:microsoft.com/office/officeart/2005/8/layout/default"/>
    <dgm:cxn modelId="{EBA8F6A0-58DC-41C0-82C0-CF9AC58228F4}" type="presParOf" srcId="{EA579AFB-9BA9-42A2-B1C6-5EE845BAFB36}" destId="{A08A2574-E626-40D7-B90A-01E0DDD7E1B1}" srcOrd="7" destOrd="0" presId="urn:microsoft.com/office/officeart/2005/8/layout/default"/>
    <dgm:cxn modelId="{5D4C7A1F-B9D9-4905-847A-D2934BF66A66}" type="presParOf" srcId="{EA579AFB-9BA9-42A2-B1C6-5EE845BAFB36}" destId="{79FBBC53-96F4-47B6-8414-A11B5D7802F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839300-4674-4283-BCAC-DA2029FFA7C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881D11-5BEC-412A-A4C8-A2D39A2E2737}">
      <dgm:prSet/>
      <dgm:spPr/>
      <dgm:t>
        <a:bodyPr/>
        <a:lstStyle/>
        <a:p>
          <a:r>
            <a:rPr lang="sk-SK">
              <a:hlinkClick xmlns:r="http://schemas.openxmlformats.org/officeDocument/2006/relationships" r:id="rId1"/>
            </a:rPr>
            <a:t>https://eur-lex.europa.eu/legal-content/SK/TXT/?uri=LEGISSUM%3Aai0033</a:t>
          </a:r>
          <a:endParaRPr lang="en-US"/>
        </a:p>
      </dgm:t>
    </dgm:pt>
    <dgm:pt modelId="{19F53B5E-91FD-4C01-AE8D-B96B74A982C2}" type="parTrans" cxnId="{745D8D5A-0CB5-4095-B530-4AAEA3EEF012}">
      <dgm:prSet/>
      <dgm:spPr/>
      <dgm:t>
        <a:bodyPr/>
        <a:lstStyle/>
        <a:p>
          <a:endParaRPr lang="en-US"/>
        </a:p>
      </dgm:t>
    </dgm:pt>
    <dgm:pt modelId="{239CEEDD-C5C0-4A15-B82B-E8CD6D77922C}" type="sibTrans" cxnId="{745D8D5A-0CB5-4095-B530-4AAEA3EEF012}">
      <dgm:prSet/>
      <dgm:spPr/>
      <dgm:t>
        <a:bodyPr/>
        <a:lstStyle/>
        <a:p>
          <a:endParaRPr lang="en-US"/>
        </a:p>
      </dgm:t>
    </dgm:pt>
    <dgm:pt modelId="{41A9E651-7E0F-4287-936A-98821D211FEE}">
      <dgm:prSet/>
      <dgm:spPr/>
      <dgm:t>
        <a:bodyPr/>
        <a:lstStyle/>
        <a:p>
          <a:r>
            <a:rPr lang="sk-SK">
              <a:hlinkClick xmlns:r="http://schemas.openxmlformats.org/officeDocument/2006/relationships" r:id="rId2"/>
            </a:rPr>
            <a:t>https://www.epi.sk/odborny-clanok/Co-prinasa-a-co-znamena-Lisabonska-zmluva.htm</a:t>
          </a:r>
          <a:endParaRPr lang="en-US"/>
        </a:p>
      </dgm:t>
    </dgm:pt>
    <dgm:pt modelId="{7C8A01BA-C992-49AC-AE80-FA3CB2D4E2B4}" type="parTrans" cxnId="{92FE9301-E44A-4628-90BE-4ECF3FCA6BA9}">
      <dgm:prSet/>
      <dgm:spPr/>
      <dgm:t>
        <a:bodyPr/>
        <a:lstStyle/>
        <a:p>
          <a:endParaRPr lang="en-US"/>
        </a:p>
      </dgm:t>
    </dgm:pt>
    <dgm:pt modelId="{6F16EE19-57D4-4385-BD3E-98143C195D8C}" type="sibTrans" cxnId="{92FE9301-E44A-4628-90BE-4ECF3FCA6BA9}">
      <dgm:prSet/>
      <dgm:spPr/>
      <dgm:t>
        <a:bodyPr/>
        <a:lstStyle/>
        <a:p>
          <a:endParaRPr lang="en-US"/>
        </a:p>
      </dgm:t>
    </dgm:pt>
    <dgm:pt modelId="{DF2E8025-7C7F-49EC-8051-A3FB866EBD3E}" type="pres">
      <dgm:prSet presAssocID="{53839300-4674-4283-BCAC-DA2029FFA7C6}" presName="vert0" presStyleCnt="0">
        <dgm:presLayoutVars>
          <dgm:dir/>
          <dgm:animOne val="branch"/>
          <dgm:animLvl val="lvl"/>
        </dgm:presLayoutVars>
      </dgm:prSet>
      <dgm:spPr/>
    </dgm:pt>
    <dgm:pt modelId="{9FAAA161-1DEE-4227-A949-D818ABC6E040}" type="pres">
      <dgm:prSet presAssocID="{65881D11-5BEC-412A-A4C8-A2D39A2E2737}" presName="thickLine" presStyleLbl="alignNode1" presStyleIdx="0" presStyleCnt="2"/>
      <dgm:spPr/>
    </dgm:pt>
    <dgm:pt modelId="{949A0F89-6C51-4A4F-AE8B-7BF4EBF20B48}" type="pres">
      <dgm:prSet presAssocID="{65881D11-5BEC-412A-A4C8-A2D39A2E2737}" presName="horz1" presStyleCnt="0"/>
      <dgm:spPr/>
    </dgm:pt>
    <dgm:pt modelId="{21897853-D273-4BD9-943D-E2AB5B4BA411}" type="pres">
      <dgm:prSet presAssocID="{65881D11-5BEC-412A-A4C8-A2D39A2E2737}" presName="tx1" presStyleLbl="revTx" presStyleIdx="0" presStyleCnt="2"/>
      <dgm:spPr/>
    </dgm:pt>
    <dgm:pt modelId="{6126E795-0943-4AAD-9A72-C0E58597B1AA}" type="pres">
      <dgm:prSet presAssocID="{65881D11-5BEC-412A-A4C8-A2D39A2E2737}" presName="vert1" presStyleCnt="0"/>
      <dgm:spPr/>
    </dgm:pt>
    <dgm:pt modelId="{973B8696-CB66-4935-BF69-45064AF8D3E7}" type="pres">
      <dgm:prSet presAssocID="{41A9E651-7E0F-4287-936A-98821D211FEE}" presName="thickLine" presStyleLbl="alignNode1" presStyleIdx="1" presStyleCnt="2"/>
      <dgm:spPr/>
    </dgm:pt>
    <dgm:pt modelId="{5CFA5D32-59C4-4613-B2B0-B5BBFB19DD30}" type="pres">
      <dgm:prSet presAssocID="{41A9E651-7E0F-4287-936A-98821D211FEE}" presName="horz1" presStyleCnt="0"/>
      <dgm:spPr/>
    </dgm:pt>
    <dgm:pt modelId="{486E71DB-DE2F-4737-AF77-8C680D3371B5}" type="pres">
      <dgm:prSet presAssocID="{41A9E651-7E0F-4287-936A-98821D211FEE}" presName="tx1" presStyleLbl="revTx" presStyleIdx="1" presStyleCnt="2"/>
      <dgm:spPr/>
    </dgm:pt>
    <dgm:pt modelId="{F303B2E3-7D31-41A5-9CE9-CFD708D0667A}" type="pres">
      <dgm:prSet presAssocID="{41A9E651-7E0F-4287-936A-98821D211FEE}" presName="vert1" presStyleCnt="0"/>
      <dgm:spPr/>
    </dgm:pt>
  </dgm:ptLst>
  <dgm:cxnLst>
    <dgm:cxn modelId="{92FE9301-E44A-4628-90BE-4ECF3FCA6BA9}" srcId="{53839300-4674-4283-BCAC-DA2029FFA7C6}" destId="{41A9E651-7E0F-4287-936A-98821D211FEE}" srcOrd="1" destOrd="0" parTransId="{7C8A01BA-C992-49AC-AE80-FA3CB2D4E2B4}" sibTransId="{6F16EE19-57D4-4385-BD3E-98143C195D8C}"/>
    <dgm:cxn modelId="{745D8D5A-0CB5-4095-B530-4AAEA3EEF012}" srcId="{53839300-4674-4283-BCAC-DA2029FFA7C6}" destId="{65881D11-5BEC-412A-A4C8-A2D39A2E2737}" srcOrd="0" destOrd="0" parTransId="{19F53B5E-91FD-4C01-AE8D-B96B74A982C2}" sibTransId="{239CEEDD-C5C0-4A15-B82B-E8CD6D77922C}"/>
    <dgm:cxn modelId="{F91FB67F-9717-47A1-912D-3F2D28DA6874}" type="presOf" srcId="{53839300-4674-4283-BCAC-DA2029FFA7C6}" destId="{DF2E8025-7C7F-49EC-8051-A3FB866EBD3E}" srcOrd="0" destOrd="0" presId="urn:microsoft.com/office/officeart/2008/layout/LinedList"/>
    <dgm:cxn modelId="{E4C0D08A-64B3-4911-8839-ACC5837190E9}" type="presOf" srcId="{41A9E651-7E0F-4287-936A-98821D211FEE}" destId="{486E71DB-DE2F-4737-AF77-8C680D3371B5}" srcOrd="0" destOrd="0" presId="urn:microsoft.com/office/officeart/2008/layout/LinedList"/>
    <dgm:cxn modelId="{3DFE56F1-2CB2-436E-B355-67A12F18AC5E}" type="presOf" srcId="{65881D11-5BEC-412A-A4C8-A2D39A2E2737}" destId="{21897853-D273-4BD9-943D-E2AB5B4BA411}" srcOrd="0" destOrd="0" presId="urn:microsoft.com/office/officeart/2008/layout/LinedList"/>
    <dgm:cxn modelId="{9725E820-DF11-472C-B9B6-838B4282DE8E}" type="presParOf" srcId="{DF2E8025-7C7F-49EC-8051-A3FB866EBD3E}" destId="{9FAAA161-1DEE-4227-A949-D818ABC6E040}" srcOrd="0" destOrd="0" presId="urn:microsoft.com/office/officeart/2008/layout/LinedList"/>
    <dgm:cxn modelId="{D403FBCE-2AC9-4EF2-8370-7F2533B9C6CC}" type="presParOf" srcId="{DF2E8025-7C7F-49EC-8051-A3FB866EBD3E}" destId="{949A0F89-6C51-4A4F-AE8B-7BF4EBF20B48}" srcOrd="1" destOrd="0" presId="urn:microsoft.com/office/officeart/2008/layout/LinedList"/>
    <dgm:cxn modelId="{73DABDF8-D4B8-4661-BF27-276F6669A025}" type="presParOf" srcId="{949A0F89-6C51-4A4F-AE8B-7BF4EBF20B48}" destId="{21897853-D273-4BD9-943D-E2AB5B4BA411}" srcOrd="0" destOrd="0" presId="urn:microsoft.com/office/officeart/2008/layout/LinedList"/>
    <dgm:cxn modelId="{C90C2A96-DC84-47F3-977C-D54FA6D8B3AE}" type="presParOf" srcId="{949A0F89-6C51-4A4F-AE8B-7BF4EBF20B48}" destId="{6126E795-0943-4AAD-9A72-C0E58597B1AA}" srcOrd="1" destOrd="0" presId="urn:microsoft.com/office/officeart/2008/layout/LinedList"/>
    <dgm:cxn modelId="{E7E3125C-1568-4B40-89B7-8A90BF6B46AA}" type="presParOf" srcId="{DF2E8025-7C7F-49EC-8051-A3FB866EBD3E}" destId="{973B8696-CB66-4935-BF69-45064AF8D3E7}" srcOrd="2" destOrd="0" presId="urn:microsoft.com/office/officeart/2008/layout/LinedList"/>
    <dgm:cxn modelId="{1E644AFD-9F5D-4FA4-98D6-FC29F296C47C}" type="presParOf" srcId="{DF2E8025-7C7F-49EC-8051-A3FB866EBD3E}" destId="{5CFA5D32-59C4-4613-B2B0-B5BBFB19DD30}" srcOrd="3" destOrd="0" presId="urn:microsoft.com/office/officeart/2008/layout/LinedList"/>
    <dgm:cxn modelId="{E7F4194F-61A8-462A-9154-8012F1EBA33A}" type="presParOf" srcId="{5CFA5D32-59C4-4613-B2B0-B5BBFB19DD30}" destId="{486E71DB-DE2F-4737-AF77-8C680D3371B5}" srcOrd="0" destOrd="0" presId="urn:microsoft.com/office/officeart/2008/layout/LinedList"/>
    <dgm:cxn modelId="{4C88F08A-F1E9-4906-9C0C-64CEE7BFAC5D}" type="presParOf" srcId="{5CFA5D32-59C4-4613-B2B0-B5BBFB19DD30}" destId="{F303B2E3-7D31-41A5-9CE9-CFD708D066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AE2EB-21CF-4C69-83AC-CD985473E103}">
      <dsp:nvSpPr>
        <dsp:cNvPr id="0" name=""/>
        <dsp:cNvSpPr/>
      </dsp:nvSpPr>
      <dsp:spPr>
        <a:xfrm>
          <a:off x="0" y="0"/>
          <a:ext cx="9261064" cy="15319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000" kern="1200"/>
            <a:t>Lisabonská zmluva </a:t>
          </a:r>
          <a:endParaRPr lang="en-US" sz="4000" kern="1200"/>
        </a:p>
      </dsp:txBody>
      <dsp:txXfrm>
        <a:off x="44869" y="44869"/>
        <a:ext cx="7677699" cy="1442186"/>
      </dsp:txXfrm>
    </dsp:sp>
    <dsp:sp modelId="{55475009-D126-4805-B7A2-0E4C9D2E7B8C}">
      <dsp:nvSpPr>
        <dsp:cNvPr id="0" name=""/>
        <dsp:cNvSpPr/>
      </dsp:nvSpPr>
      <dsp:spPr>
        <a:xfrm>
          <a:off x="1634305" y="1872352"/>
          <a:ext cx="9261064" cy="15319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000" kern="1200"/>
            <a:t>Hlavné body Lisabonskej zmluvy</a:t>
          </a:r>
          <a:endParaRPr lang="en-US" sz="4000" kern="1200"/>
        </a:p>
      </dsp:txBody>
      <dsp:txXfrm>
        <a:off x="1679174" y="1917221"/>
        <a:ext cx="6541269" cy="1442186"/>
      </dsp:txXfrm>
    </dsp:sp>
    <dsp:sp modelId="{905F8502-AC14-4B25-BC3E-C94AD208921B}">
      <dsp:nvSpPr>
        <dsp:cNvPr id="0" name=""/>
        <dsp:cNvSpPr/>
      </dsp:nvSpPr>
      <dsp:spPr>
        <a:xfrm>
          <a:off x="8265313" y="1204262"/>
          <a:ext cx="995751" cy="9957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89357" y="1204262"/>
        <a:ext cx="547663" cy="749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BBDB2-1D49-4ECB-836F-F99599D946DF}">
      <dsp:nvSpPr>
        <dsp:cNvPr id="0" name=""/>
        <dsp:cNvSpPr/>
      </dsp:nvSpPr>
      <dsp:spPr>
        <a:xfrm>
          <a:off x="1259777" y="800"/>
          <a:ext cx="2617442" cy="15704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u="sng" kern="1200"/>
            <a:t>Inštitucionálne zmeny</a:t>
          </a:r>
          <a:endParaRPr lang="en-US" sz="2400" kern="1200"/>
        </a:p>
      </dsp:txBody>
      <dsp:txXfrm>
        <a:off x="1259777" y="800"/>
        <a:ext cx="2617442" cy="1570465"/>
      </dsp:txXfrm>
    </dsp:sp>
    <dsp:sp modelId="{6F55E3EF-CF72-46CA-866C-4D16FD3C3856}">
      <dsp:nvSpPr>
        <dsp:cNvPr id="0" name=""/>
        <dsp:cNvSpPr/>
      </dsp:nvSpPr>
      <dsp:spPr>
        <a:xfrm>
          <a:off x="4138963" y="800"/>
          <a:ext cx="2617442" cy="1570465"/>
        </a:xfrm>
        <a:prstGeom prst="rect">
          <a:avLst/>
        </a:prstGeom>
        <a:solidFill>
          <a:schemeClr val="accent2">
            <a:hueOff val="6681"/>
            <a:satOff val="-18932"/>
            <a:lumOff val="11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u="sng" kern="1200" dirty="0"/>
            <a:t>Spoločná zahraničná a bezpečnostná politika</a:t>
          </a:r>
          <a:endParaRPr lang="en-US" sz="2400" kern="1200" dirty="0"/>
        </a:p>
      </dsp:txBody>
      <dsp:txXfrm>
        <a:off x="4138963" y="800"/>
        <a:ext cx="2617442" cy="1570465"/>
      </dsp:txXfrm>
    </dsp:sp>
    <dsp:sp modelId="{84387497-D367-420C-9616-6C8E9F5231AF}">
      <dsp:nvSpPr>
        <dsp:cNvPr id="0" name=""/>
        <dsp:cNvSpPr/>
      </dsp:nvSpPr>
      <dsp:spPr>
        <a:xfrm>
          <a:off x="7018150" y="800"/>
          <a:ext cx="2617442" cy="1570465"/>
        </a:xfrm>
        <a:prstGeom prst="rect">
          <a:avLst/>
        </a:prstGeom>
        <a:solidFill>
          <a:schemeClr val="accent2">
            <a:hueOff val="13361"/>
            <a:satOff val="-37863"/>
            <a:lumOff val="2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u="sng" kern="1200"/>
            <a:t>Politika EÚ</a:t>
          </a:r>
          <a:endParaRPr lang="en-US" sz="2400" kern="1200"/>
        </a:p>
      </dsp:txBody>
      <dsp:txXfrm>
        <a:off x="7018150" y="800"/>
        <a:ext cx="2617442" cy="1570465"/>
      </dsp:txXfrm>
    </dsp:sp>
    <dsp:sp modelId="{52FF8282-5C78-4E63-8997-A6865D4B508C}">
      <dsp:nvSpPr>
        <dsp:cNvPr id="0" name=""/>
        <dsp:cNvSpPr/>
      </dsp:nvSpPr>
      <dsp:spPr>
        <a:xfrm>
          <a:off x="2699370" y="1833010"/>
          <a:ext cx="2617442" cy="1570465"/>
        </a:xfrm>
        <a:prstGeom prst="rect">
          <a:avLst/>
        </a:prstGeom>
        <a:solidFill>
          <a:schemeClr val="accent2">
            <a:hueOff val="20042"/>
            <a:satOff val="-56795"/>
            <a:lumOff val="353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u="sng" kern="1200" dirty="0"/>
            <a:t>Prehĺbenie demokracie</a:t>
          </a:r>
          <a:endParaRPr lang="en-US" sz="2400" kern="1200" dirty="0"/>
        </a:p>
      </dsp:txBody>
      <dsp:txXfrm>
        <a:off x="2699370" y="1833010"/>
        <a:ext cx="2617442" cy="1570465"/>
      </dsp:txXfrm>
    </dsp:sp>
    <dsp:sp modelId="{79FBBC53-96F4-47B6-8414-A11B5D7802F0}">
      <dsp:nvSpPr>
        <dsp:cNvPr id="0" name=""/>
        <dsp:cNvSpPr/>
      </dsp:nvSpPr>
      <dsp:spPr>
        <a:xfrm>
          <a:off x="5578557" y="1833010"/>
          <a:ext cx="2617442" cy="1570465"/>
        </a:xfrm>
        <a:prstGeom prst="rect">
          <a:avLst/>
        </a:prstGeom>
        <a:solidFill>
          <a:schemeClr val="accent2">
            <a:hueOff val="26723"/>
            <a:satOff val="-75726"/>
            <a:lumOff val="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u="sng" kern="1200" dirty="0"/>
            <a:t>Vystúpenie z EÚ</a:t>
          </a:r>
          <a:endParaRPr lang="en-US" sz="2400" kern="1200" dirty="0"/>
        </a:p>
      </dsp:txBody>
      <dsp:txXfrm>
        <a:off x="5578557" y="1833010"/>
        <a:ext cx="2617442" cy="1570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AA161-1DEE-4227-A949-D818ABC6E040}">
      <dsp:nvSpPr>
        <dsp:cNvPr id="0" name=""/>
        <dsp:cNvSpPr/>
      </dsp:nvSpPr>
      <dsp:spPr>
        <a:xfrm>
          <a:off x="0" y="0"/>
          <a:ext cx="108953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97853-D273-4BD9-943D-E2AB5B4BA411}">
      <dsp:nvSpPr>
        <dsp:cNvPr id="0" name=""/>
        <dsp:cNvSpPr/>
      </dsp:nvSpPr>
      <dsp:spPr>
        <a:xfrm>
          <a:off x="0" y="0"/>
          <a:ext cx="10895369" cy="1702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kern="1200">
              <a:hlinkClick xmlns:r="http://schemas.openxmlformats.org/officeDocument/2006/relationships" r:id="rId1"/>
            </a:rPr>
            <a:t>https://eur-lex.europa.eu/legal-content/SK/TXT/?uri=LEGISSUM%3Aai0033</a:t>
          </a:r>
          <a:endParaRPr lang="en-US" sz="3600" kern="1200"/>
        </a:p>
      </dsp:txBody>
      <dsp:txXfrm>
        <a:off x="0" y="0"/>
        <a:ext cx="10895369" cy="1702138"/>
      </dsp:txXfrm>
    </dsp:sp>
    <dsp:sp modelId="{973B8696-CB66-4935-BF69-45064AF8D3E7}">
      <dsp:nvSpPr>
        <dsp:cNvPr id="0" name=""/>
        <dsp:cNvSpPr/>
      </dsp:nvSpPr>
      <dsp:spPr>
        <a:xfrm>
          <a:off x="0" y="1702138"/>
          <a:ext cx="1089536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E71DB-DE2F-4737-AF77-8C680D3371B5}">
      <dsp:nvSpPr>
        <dsp:cNvPr id="0" name=""/>
        <dsp:cNvSpPr/>
      </dsp:nvSpPr>
      <dsp:spPr>
        <a:xfrm>
          <a:off x="0" y="1702138"/>
          <a:ext cx="10895369" cy="1702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kern="1200">
              <a:hlinkClick xmlns:r="http://schemas.openxmlformats.org/officeDocument/2006/relationships" r:id="rId2"/>
            </a:rPr>
            <a:t>https://www.epi.sk/odborny-clanok/Co-prinasa-a-co-znamena-Lisabonska-zmluva.htm</a:t>
          </a:r>
          <a:endParaRPr lang="en-US" sz="3600" kern="1200"/>
        </a:p>
      </dsp:txBody>
      <dsp:txXfrm>
        <a:off x="0" y="1702138"/>
        <a:ext cx="10895369" cy="1702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7EADB-EEBC-493E-AFA3-8EC26B1318CE}" type="datetimeFigureOut">
              <a:rPr lang="sk-SK" smtClean="0"/>
              <a:t>17.10.2019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86017-AC35-42ED-936B-BCEA8B0B727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0304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96CC-CDC1-4594-AE34-F74C8AC3FFF0}" type="datetime1">
              <a:rPr lang="sk-SK" smtClean="0"/>
              <a:t>17.10.2019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50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FE-2827-4FD8-BFFB-049D020E4437}" type="datetime1">
              <a:rPr lang="sk-SK" smtClean="0"/>
              <a:t>17.10.2019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4519363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FE-2827-4FD8-BFFB-049D020E4437}" type="datetime1">
              <a:rPr lang="sk-SK" smtClean="0"/>
              <a:t>17.10.2019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9713523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FE-2827-4FD8-BFFB-049D020E4437}" type="datetime1">
              <a:rPr lang="sk-SK" smtClean="0"/>
              <a:t>17.10.2019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035824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FE-2827-4FD8-BFFB-049D020E4437}" type="datetime1">
              <a:rPr lang="sk-SK" smtClean="0"/>
              <a:t>17.10.2019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791124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FE-2827-4FD8-BFFB-049D020E4437}" type="datetime1">
              <a:rPr lang="sk-SK" smtClean="0"/>
              <a:t>17.10.2019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8417912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FE-2827-4FD8-BFFB-049D020E4437}" type="datetime1">
              <a:rPr lang="sk-SK" smtClean="0"/>
              <a:t>17.10.2019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6301208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6C1B-4CE2-479E-9D55-39BD191FF638}" type="datetime1">
              <a:rPr lang="sk-SK" smtClean="0"/>
              <a:t>17.10.2019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8358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CA44-C403-4F38-9F0D-C9027F1458F9}" type="datetime1">
              <a:rPr lang="sk-SK" smtClean="0"/>
              <a:t>17.10.2019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10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FE-2827-4FD8-BFFB-049D020E4437}" type="datetime1">
              <a:rPr lang="sk-SK" smtClean="0"/>
              <a:t>17.10.2019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054570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B30C-727A-488C-A6F8-6B77DC151F2B}" type="datetime1">
              <a:rPr lang="sk-SK" smtClean="0"/>
              <a:t>17.10.2019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319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1046-5679-4C40-BECD-4B6CCE7FFDBB}" type="datetime1">
              <a:rPr lang="sk-SK" smtClean="0"/>
              <a:t>17.10.2019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286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A1EB-12AA-491F-A43E-6EDE93E9B361}" type="datetime1">
              <a:rPr lang="sk-SK" smtClean="0"/>
              <a:t>17.10.2019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650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779C-40AB-4E64-9EE3-CD2E01D9F2D5}" type="datetime1">
              <a:rPr lang="sk-SK" smtClean="0"/>
              <a:t>17.10.2019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12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F3F4-E83D-41E6-9536-18163FF4288E}" type="datetime1">
              <a:rPr lang="sk-SK" smtClean="0"/>
              <a:t>17.10.2019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EBB2-768A-444B-936C-A10447548C3B}" type="datetime1">
              <a:rPr lang="sk-SK" smtClean="0"/>
              <a:t>17.10.2019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573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3FBB-98E5-4AC9-8F59-040C386D8E4F}" type="datetime1">
              <a:rPr lang="sk-SK" smtClean="0"/>
              <a:t>17.10.2019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721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C380FE-2827-4FD8-BFFB-049D020E4437}" type="datetime1">
              <a:rPr lang="sk-SK" smtClean="0"/>
              <a:t>17.10.2019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93E61-A89A-4A36-8315-FD6C7131DF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568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8E00A55-EBDB-4F8D-A231-98B647F97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sk-SK" sz="8000"/>
              <a:t>EÚ – Lisabonská zmluva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187612-9088-408C-9EAA-45F4222FB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068" y="5354315"/>
            <a:ext cx="4811627" cy="145704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sk-SK" sz="2000" dirty="0">
                <a:solidFill>
                  <a:schemeClr val="bg2"/>
                </a:solidFill>
              </a:rPr>
              <a:t>Voj.1.st. Veronika Olejníková</a:t>
            </a:r>
          </a:p>
          <a:p>
            <a:pPr algn="ctr">
              <a:lnSpc>
                <a:spcPct val="90000"/>
              </a:lnSpc>
            </a:pPr>
            <a:r>
              <a:rPr lang="sk-SK" sz="2000" dirty="0">
                <a:solidFill>
                  <a:schemeClr val="bg2"/>
                </a:solidFill>
              </a:rPr>
              <a:t>M11bBOŠ</a:t>
            </a:r>
          </a:p>
          <a:p>
            <a:pPr algn="ctr">
              <a:lnSpc>
                <a:spcPct val="90000"/>
              </a:lnSpc>
            </a:pPr>
            <a:r>
              <a:rPr lang="sk-SK" sz="2000" dirty="0">
                <a:solidFill>
                  <a:schemeClr val="bg2"/>
                </a:solidFill>
              </a:rPr>
              <a:t>2019/20</a:t>
            </a:r>
          </a:p>
        </p:txBody>
      </p:sp>
    </p:spTree>
    <p:extLst>
      <p:ext uri="{BB962C8B-B14F-4D97-AF65-F5344CB8AC3E}">
        <p14:creationId xmlns:p14="http://schemas.microsoft.com/office/powerpoint/2010/main" val="264117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753EF2A-E126-4B21-AC3D-7BF4258F6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BC4FB4-19BD-4626-A293-D8411F0E2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BAB8189-D27D-423E-B154-5E4DFD3F5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22E102-9E03-43D3-B783-795507F4D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F0C8C1-0967-4B1A-9850-8B4AF2F3F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D20243-46C6-46E5-A705-B67ADDC8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CBB1E8DB-7638-4260-9BDE-4A28EBE5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Ďakujem</a:t>
            </a:r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pozornosť</a:t>
            </a:r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2C528F1-75FD-4D63-995C-61170A4B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5984" y="6355080"/>
            <a:ext cx="1920240" cy="3017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08F25B6-02B4-4EF2-A8EA-0A6150F089C1}" type="datetime1">
              <a:rPr lang="en-US" sz="11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pPr algn="r">
                <a:spcAft>
                  <a:spcPts val="600"/>
                </a:spcAft>
              </a:pPr>
              <a:t>10/17/2019</a:t>
            </a:fld>
            <a:endParaRPr lang="en-US" sz="1100" b="0" i="0" kern="120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FF286963-35FA-4F94-9FE1-185D330C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0512" y="6355080"/>
            <a:ext cx="838199" cy="3017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BAF93E61-A89A-4A36-8315-FD6C7131DFC0}" type="slidenum">
              <a:rPr lang="en-US" sz="14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400" b="0" i="0" kern="120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76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29121B6-CC83-4529-87ED-89AE1AD34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F48C3783-EF6E-445F-A78D-9DE1771B0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344738C-AF7F-4709-9BEF-F8D5604D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sk-SK" sz="4200">
                <a:solidFill>
                  <a:srgbClr val="EBEBEB"/>
                </a:solidFill>
              </a:rPr>
              <a:t>Obsah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B7DCDB-78ED-480D-8CA0-9930E8F2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1C5A9606-D1E4-46F9-88FC-E14BC8FB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F93E61-A89A-4A36-8315-FD6C7131DFC0}" type="slidenum">
              <a:rPr lang="sk-SK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sk-SK" sz="2800">
              <a:solidFill>
                <a:srgbClr val="FFFFFF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1F48B6A-C55F-4FD5-9034-DC9867D02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8FF959C-7507-41FF-AC27-B2C06C29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08F25B6-02B4-4EF2-A8EA-0A6150F089C1}" type="datetime1">
              <a:rPr lang="sk-SK" sz="11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17.10.2019</a:t>
            </a:fld>
            <a:endParaRPr lang="sk-SK" sz="1100">
              <a:solidFill>
                <a:schemeClr val="accent1"/>
              </a:solidFill>
            </a:endParaRPr>
          </a:p>
        </p:txBody>
      </p:sp>
      <p:graphicFrame>
        <p:nvGraphicFramePr>
          <p:cNvPr id="7" name="Zástupný objekt pre obsah 2">
            <a:extLst>
              <a:ext uri="{FF2B5EF4-FFF2-40B4-BE49-F238E27FC236}">
                <a16:creationId xmlns:a16="http://schemas.microsoft.com/office/drawing/2014/main" id="{62AE6955-39C2-41DA-BD83-5EF6928BE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6441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640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B0D30690-2CDC-46CC-9606-D197B0F4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k-SK" sz="4200"/>
              <a:t>Lisabonská zmluva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E11EA4C-DC80-4A13-BFEF-B6ED577D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4418" y="6400005"/>
            <a:ext cx="2194903" cy="304799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43521046-5679-4C40-BECD-4B6CCE7FFDBB}" type="datetime1">
              <a:rPr lang="sk-SK" sz="11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17.10.2019</a:t>
            </a:fld>
            <a:endParaRPr lang="sk-SK" sz="1100">
              <a:solidFill>
                <a:schemeClr val="accent1"/>
              </a:solidFill>
            </a:endParaRPr>
          </a:p>
        </p:txBody>
      </p:sp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9BA0F1AD-23B3-4964-A4C5-9962C82D9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sk-SK" dirty="0"/>
              <a:t>Zmluvou o Ústave pre Európu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Zmluva o Európskej únii a Zmluva o založení Európskeho spoločenstva</a:t>
            </a:r>
          </a:p>
          <a:p>
            <a:endParaRPr lang="sk-SK" dirty="0"/>
          </a:p>
          <a:p>
            <a:r>
              <a:rPr lang="sk-SK" dirty="0"/>
              <a:t>13. decembra 2007 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1. 12. 2009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Ciele Lisabonskej zmluvy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41CFE1A-7D68-4383-BDA9-D1147391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612" y="6400005"/>
            <a:ext cx="633127" cy="30175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BAF93E61-A89A-4A36-8315-FD6C7131DFC0}" type="slidenum">
              <a:rPr lang="sk-SK" sz="11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sk-SK" sz="1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29121B6-CC83-4529-87ED-89AE1AD34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F48C3783-EF6E-445F-A78D-9DE1771B0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6D3B5A-2FDA-4AD8-893C-6AEF8E1A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sk-SK" sz="4200">
                <a:solidFill>
                  <a:srgbClr val="EBEBEB"/>
                </a:solidFill>
              </a:rPr>
              <a:t>Hlavné 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B7DCDB-78ED-480D-8CA0-9930E8F2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293E941-CA69-4BF4-9C74-93873FA2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F93E61-A89A-4A36-8315-FD6C7131DFC0}" type="slidenum">
              <a:rPr lang="sk-SK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sk-SK" sz="2800">
              <a:solidFill>
                <a:srgbClr val="FFFFFF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F48B6A-C55F-4FD5-9034-DC9867D02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BE4D4B1-BFB4-4437-B36C-9D93DEFF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08F25B6-02B4-4EF2-A8EA-0A6150F089C1}" type="datetime1">
              <a:rPr lang="sk-SK" sz="11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17.10.2019</a:t>
            </a:fld>
            <a:endParaRPr lang="sk-SK" sz="1100">
              <a:solidFill>
                <a:schemeClr val="accent1"/>
              </a:solidFill>
            </a:endParaRPr>
          </a:p>
        </p:txBody>
      </p:sp>
      <p:sp>
        <p:nvSpPr>
          <p:cNvPr id="7" name="Tlačidlo akcie: prejsť na koniec 6">
            <a:hlinkClick r:id="rId2" action="ppaction://hlinksldjump"/>
            <a:extLst>
              <a:ext uri="{FF2B5EF4-FFF2-40B4-BE49-F238E27FC236}">
                <a16:creationId xmlns:a16="http://schemas.microsoft.com/office/drawing/2014/main" id="{8DBD674E-3105-42B2-B68E-35A4C3100302}"/>
              </a:ext>
            </a:extLst>
          </p:cNvPr>
          <p:cNvSpPr/>
          <p:nvPr/>
        </p:nvSpPr>
        <p:spPr>
          <a:xfrm>
            <a:off x="10455969" y="5333634"/>
            <a:ext cx="1223889" cy="950204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9" name="Zástupný objekt pre obsah 2">
            <a:hlinkClick r:id="rId2" action="ppaction://hlinksldjump"/>
            <a:extLst>
              <a:ext uri="{FF2B5EF4-FFF2-40B4-BE49-F238E27FC236}">
                <a16:creationId xmlns:a16="http://schemas.microsoft.com/office/drawing/2014/main" id="{0B08CAE4-1E85-49E8-8292-2F2F4FD45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01364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399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63FE4-4F36-4092-BC6F-4E653C85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Inštitucionálne zmeny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35D801-26B5-4BF9-B719-2F048F81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3" y="1716258"/>
            <a:ext cx="9748912" cy="4689024"/>
          </a:xfrm>
        </p:spPr>
        <p:txBody>
          <a:bodyPr>
            <a:normAutofit lnSpcReduction="10000"/>
          </a:bodyPr>
          <a:lstStyle/>
          <a:p>
            <a:r>
              <a:rPr lang="sk-SK" b="1" dirty="0"/>
              <a:t>Európsky parlament</a:t>
            </a:r>
          </a:p>
          <a:p>
            <a:pPr marL="0" indent="0">
              <a:buNone/>
            </a:pPr>
            <a:endParaRPr lang="sk-SK" b="1" dirty="0"/>
          </a:p>
          <a:p>
            <a:r>
              <a:rPr lang="sk-SK" b="1" dirty="0"/>
              <a:t>Európska rada</a:t>
            </a:r>
          </a:p>
          <a:p>
            <a:pPr marL="0" indent="0">
              <a:buNone/>
            </a:pPr>
            <a:endParaRPr lang="sk-SK" b="1" dirty="0"/>
          </a:p>
          <a:p>
            <a:r>
              <a:rPr lang="sk-SK" b="1" dirty="0"/>
              <a:t>Rada</a:t>
            </a:r>
          </a:p>
          <a:p>
            <a:pPr marL="0" indent="0">
              <a:buNone/>
            </a:pPr>
            <a:endParaRPr lang="sk-SK" b="1" dirty="0"/>
          </a:p>
          <a:p>
            <a:r>
              <a:rPr lang="sk-SK" b="1" dirty="0"/>
              <a:t>Európska komisia</a:t>
            </a:r>
          </a:p>
          <a:p>
            <a:pPr marL="0" indent="0">
              <a:buNone/>
            </a:pPr>
            <a:endParaRPr lang="sk-SK" b="1" dirty="0"/>
          </a:p>
          <a:p>
            <a:r>
              <a:rPr lang="sk-SK" b="1" dirty="0"/>
              <a:t>Súdny dvor Európskej únie</a:t>
            </a:r>
          </a:p>
          <a:p>
            <a:pPr marL="0" indent="0">
              <a:buNone/>
            </a:pPr>
            <a:endParaRPr lang="sk-SK" b="1" dirty="0"/>
          </a:p>
          <a:p>
            <a:r>
              <a:rPr lang="sk-SK" b="1" dirty="0"/>
              <a:t>Európska centrálna banka (ECB)</a:t>
            </a:r>
          </a:p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C49CEB4-53F9-472E-8D27-D3407C4A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25B6-02B4-4EF2-A8EA-0A6150F089C1}" type="datetime1">
              <a:rPr lang="sk-SK" smtClean="0"/>
              <a:t>17.10.2019</a:t>
            </a:fld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F1D57A6-07ED-4941-A0B0-F407C391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5</a:t>
            </a:fld>
            <a:endParaRPr lang="sk-SK"/>
          </a:p>
        </p:txBody>
      </p:sp>
      <p:sp>
        <p:nvSpPr>
          <p:cNvPr id="9" name="Tlačidlo akcie: prejsť domov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7D1E425-E370-45E2-A394-682E4940309D}"/>
              </a:ext>
            </a:extLst>
          </p:cNvPr>
          <p:cNvSpPr/>
          <p:nvPr/>
        </p:nvSpPr>
        <p:spPr>
          <a:xfrm>
            <a:off x="10522634" y="5180404"/>
            <a:ext cx="1253197" cy="108353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322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B584DF-8029-4140-95C7-ADC652DC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Spoločná zahraničná a bezpečnostná politika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4672291-3FC0-465A-8E74-9E3763E5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Vznik novej funkcie</a:t>
            </a:r>
          </a:p>
          <a:p>
            <a:endParaRPr lang="sk-SK" dirty="0"/>
          </a:p>
          <a:p>
            <a:r>
              <a:rPr lang="sk-SK" dirty="0"/>
              <a:t>Európska služba pre vonkajšiu činnosť</a:t>
            </a:r>
          </a:p>
          <a:p>
            <a:endParaRPr lang="sk-SK" dirty="0"/>
          </a:p>
          <a:p>
            <a:r>
              <a:rPr lang="sk-SK" dirty="0"/>
              <a:t>doložka o vzájomnej obrane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2F0ED72-DC28-4B4C-B28C-11880D0D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25B6-02B4-4EF2-A8EA-0A6150F089C1}" type="datetime1">
              <a:rPr lang="sk-SK" smtClean="0"/>
              <a:t>17.10.2019</a:t>
            </a:fld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7A2C66E-D557-4342-B9F2-15AF71D9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6</a:t>
            </a:fld>
            <a:endParaRPr lang="sk-SK"/>
          </a:p>
        </p:txBody>
      </p:sp>
      <p:sp>
        <p:nvSpPr>
          <p:cNvPr id="6" name="Tlačidlo akcie: prejsť domov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43F6B46-7CBD-406A-8ACB-230478C079F0}"/>
              </a:ext>
            </a:extLst>
          </p:cNvPr>
          <p:cNvSpPr/>
          <p:nvPr/>
        </p:nvSpPr>
        <p:spPr>
          <a:xfrm>
            <a:off x="10536702" y="5211127"/>
            <a:ext cx="1253197" cy="108353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344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190291-5B73-41D0-85AC-99125F44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Politika EÚ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FF11965-900A-48C4-AF22-D19F212A8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Rozdelenie právomocí:</a:t>
            </a:r>
          </a:p>
          <a:p>
            <a:pPr lvl="1"/>
            <a:r>
              <a:rPr lang="sk-SK" dirty="0"/>
              <a:t>Výlučná</a:t>
            </a:r>
          </a:p>
          <a:p>
            <a:pPr lvl="1"/>
            <a:r>
              <a:rPr lang="sk-SK" dirty="0"/>
              <a:t>Spoločná </a:t>
            </a:r>
          </a:p>
          <a:p>
            <a:pPr lvl="1"/>
            <a:r>
              <a:rPr lang="sk-SK" dirty="0"/>
              <a:t>Podporná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1B55385-2D15-4987-BF86-5B565570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25B6-02B4-4EF2-A8EA-0A6150F089C1}" type="datetime1">
              <a:rPr lang="sk-SK" smtClean="0"/>
              <a:t>17.10.2019</a:t>
            </a:fld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ADFD125-7361-416B-A6DF-344032F0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7</a:t>
            </a:fld>
            <a:endParaRPr lang="sk-SK"/>
          </a:p>
        </p:txBody>
      </p:sp>
      <p:sp>
        <p:nvSpPr>
          <p:cNvPr id="6" name="Tlačidlo akcie: prejsť domov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A0AE434-0DF1-4800-A215-CE356DEA0EB8}"/>
              </a:ext>
            </a:extLst>
          </p:cNvPr>
          <p:cNvSpPr/>
          <p:nvPr/>
        </p:nvSpPr>
        <p:spPr>
          <a:xfrm>
            <a:off x="10578905" y="5183127"/>
            <a:ext cx="1253197" cy="108353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697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85E3A2-8727-4EBF-91F3-B3E70111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Prehĺbenie demokracie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A45305C-2814-457C-BADA-CA5A3D292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3 základné zásady:</a:t>
            </a:r>
          </a:p>
          <a:p>
            <a:pPr lvl="1"/>
            <a:r>
              <a:rPr lang="sk-SK" dirty="0"/>
              <a:t>Demokratická rovnosť</a:t>
            </a:r>
          </a:p>
          <a:p>
            <a:pPr lvl="1"/>
            <a:r>
              <a:rPr lang="sk-SK" dirty="0"/>
              <a:t>Zastupiteľská demokracia</a:t>
            </a:r>
          </a:p>
          <a:p>
            <a:pPr lvl="1"/>
            <a:r>
              <a:rPr lang="sk-SK" dirty="0" err="1"/>
              <a:t>Participatívna</a:t>
            </a:r>
            <a:r>
              <a:rPr lang="sk-SK" dirty="0"/>
              <a:t> demokracia</a:t>
            </a:r>
          </a:p>
          <a:p>
            <a:r>
              <a:rPr lang="sk-SK" dirty="0"/>
              <a:t>Charta základných práv EÚ.</a:t>
            </a:r>
          </a:p>
          <a:p>
            <a:r>
              <a:rPr lang="sk-SK" dirty="0"/>
              <a:t>Národné parlamenty väčšie slovo pri rozhodovaní EÚ.</a:t>
            </a:r>
          </a:p>
          <a:p>
            <a:r>
              <a:rPr lang="sk-SK" dirty="0"/>
              <a:t>Rozdiel medzi nelegislatívnymi a legislatívnymi aktami</a:t>
            </a:r>
          </a:p>
          <a:p>
            <a:r>
              <a:rPr lang="sk-SK" dirty="0"/>
              <a:t>Delegované akty a vykonávacie akty. 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E736124-3487-48E3-87F0-531BCF6A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25B6-02B4-4EF2-A8EA-0A6150F089C1}" type="datetime1">
              <a:rPr lang="sk-SK" smtClean="0"/>
              <a:t>17.10.2019</a:t>
            </a:fld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1198A49-17C1-484A-892B-9FCB611D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E61-A89A-4A36-8315-FD6C7131DFC0}" type="slidenum">
              <a:rPr lang="sk-SK" smtClean="0"/>
              <a:t>8</a:t>
            </a:fld>
            <a:endParaRPr lang="sk-SK"/>
          </a:p>
        </p:txBody>
      </p:sp>
      <p:sp>
        <p:nvSpPr>
          <p:cNvPr id="6" name="Tlačidlo akcie: prejsť domov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56906DE-DE62-4F76-B1AE-6BB6A4301F41}"/>
              </a:ext>
            </a:extLst>
          </p:cNvPr>
          <p:cNvSpPr/>
          <p:nvPr/>
        </p:nvSpPr>
        <p:spPr>
          <a:xfrm>
            <a:off x="10564837" y="5183127"/>
            <a:ext cx="1253197" cy="108353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875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29121B6-CC83-4529-87ED-89AE1AD34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48C3783-EF6E-445F-A78D-9DE1771B0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E1C666-83C5-4168-8C7D-5159380E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sk-SK" sz="4200">
                <a:solidFill>
                  <a:srgbClr val="EBEBEB"/>
                </a:solidFill>
              </a:rPr>
              <a:t>Použitá iteratúra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B7DCDB-78ED-480D-8CA0-9930E8F2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44ACCAC4-0E4E-4BE6-A2A6-90EE05EE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F93E61-A89A-4A36-8315-FD6C7131DFC0}" type="slidenum">
              <a:rPr lang="sk-SK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sk-SK" sz="2800">
              <a:solidFill>
                <a:srgbClr val="FFFFFF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1F48B6A-C55F-4FD5-9034-DC9867D02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F39A25D-B7CE-4877-8608-CC5261FD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08F25B6-02B4-4EF2-A8EA-0A6150F089C1}" type="datetime1">
              <a:rPr lang="sk-SK" sz="11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17.10.2019</a:t>
            </a:fld>
            <a:endParaRPr lang="sk-SK" sz="1100">
              <a:solidFill>
                <a:schemeClr val="accent1"/>
              </a:solidFill>
            </a:endParaRPr>
          </a:p>
        </p:txBody>
      </p:sp>
      <p:graphicFrame>
        <p:nvGraphicFramePr>
          <p:cNvPr id="7" name="Zástupný objekt pre obsah 2">
            <a:extLst>
              <a:ext uri="{FF2B5EF4-FFF2-40B4-BE49-F238E27FC236}">
                <a16:creationId xmlns:a16="http://schemas.microsoft.com/office/drawing/2014/main" id="{1B2A1120-EAE2-49C4-B86B-00D77329D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17396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466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195</Words>
  <Application>Microsoft Office PowerPoint</Application>
  <PresentationFormat>Širokouhlá</PresentationFormat>
  <Paragraphs>77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Ión</vt:lpstr>
      <vt:lpstr>EÚ – Lisabonská zmluva</vt:lpstr>
      <vt:lpstr>Obsah</vt:lpstr>
      <vt:lpstr>Lisabonská zmluva</vt:lpstr>
      <vt:lpstr>Hlavné body</vt:lpstr>
      <vt:lpstr>Inštitucionálne zmeny</vt:lpstr>
      <vt:lpstr>Spoločná zahraničná a bezpečnostná politika</vt:lpstr>
      <vt:lpstr>Politika EÚ</vt:lpstr>
      <vt:lpstr>Prehĺbenie demokracie</vt:lpstr>
      <vt:lpstr>Použitá iteratúra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EÚ – Lisabonská zmluva</dc:title>
  <dc:creator>Veronika Olejníková</dc:creator>
  <cp:lastModifiedBy>Veronika Olejníková</cp:lastModifiedBy>
  <cp:revision>7</cp:revision>
  <dcterms:created xsi:type="dcterms:W3CDTF">2019-10-16T19:23:23Z</dcterms:created>
  <dcterms:modified xsi:type="dcterms:W3CDTF">2019-10-17T20:07:28Z</dcterms:modified>
</cp:coreProperties>
</file>