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48850-5C7F-4178-8535-9D15564145E3}" type="datetimeFigureOut">
              <a:rPr lang="sk-SK" smtClean="0"/>
              <a:t>12. 5. 2020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41892-6323-4EAC-8C36-2F84632038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3493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EDA8-53D7-4A6D-9232-2B598E345FA2}" type="datetime1">
              <a:rPr lang="sk-SK" smtClean="0"/>
              <a:t>12. 5. 2020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57E1-648C-4413-853B-C7708F4453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157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D9F0-F9BE-4A30-BB4D-46EE9E85FFDD}" type="datetime1">
              <a:rPr lang="sk-SK" smtClean="0"/>
              <a:t>12. 5. 2020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57E1-648C-4413-853B-C7708F4453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63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62AE-8A19-4CA6-918D-342B2CD14A2A}" type="datetime1">
              <a:rPr lang="sk-SK" smtClean="0"/>
              <a:t>12. 5. 2020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57E1-648C-4413-853B-C7708F4453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190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B766-B4CE-4D9B-940A-F7D954C41BD9}" type="datetime1">
              <a:rPr lang="sk-SK" smtClean="0"/>
              <a:t>12. 5. 2020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57E1-648C-4413-853B-C7708F4453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3719396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07A6-ECC9-473F-B101-9981D6EE8F7C}" type="datetime1">
              <a:rPr lang="sk-SK" smtClean="0"/>
              <a:t>12. 5. 2020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57E1-648C-4413-853B-C7708F4453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861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D059-76F5-4945-8A3A-20911658E2F9}" type="datetime1">
              <a:rPr lang="sk-SK" smtClean="0"/>
              <a:t>12. 5. 2020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57E1-648C-4413-853B-C7708F4453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69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CEDA-ABBC-4935-BF76-FFC96A85DC82}" type="datetime1">
              <a:rPr lang="sk-SK" smtClean="0"/>
              <a:t>12. 5. 2020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57E1-648C-4413-853B-C7708F4453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728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B5C8-258D-4C00-B010-8869A36BEBEC}" type="datetime1">
              <a:rPr lang="sk-SK" smtClean="0"/>
              <a:t>12. 5. 2020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57E1-648C-4413-853B-C7708F4453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24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3487-F327-43EC-A114-0124329FD257}" type="datetime1">
              <a:rPr lang="sk-SK" smtClean="0"/>
              <a:t>12. 5. 2020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57E1-648C-4413-853B-C7708F4453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819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68EC-08DE-4B71-9C88-9236532C1F17}" type="datetime1">
              <a:rPr lang="sk-SK" smtClean="0"/>
              <a:t>12. 5. 2020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57E1-648C-4413-853B-C7708F4453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609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6AA5-1F1C-4F34-9292-9AB777A81C05}" type="datetime1">
              <a:rPr lang="sk-SK" smtClean="0"/>
              <a:t>12. 5. 2020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57E1-648C-4413-853B-C7708F4453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692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3B766-B4CE-4D9B-940A-F7D954C41BD9}" type="datetime1">
              <a:rPr lang="sk-SK" smtClean="0"/>
              <a:t>12. 5. 2020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357E1-648C-4413-853B-C7708F4453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8738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6605AE6-D402-4B28-9A46-FE6A82924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sk-SK" sz="8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Orgány miestnej samosprávy</a:t>
            </a:r>
            <a:endParaRPr lang="cs-CZ" sz="8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7A300A5-3EAA-452E-8CBB-E1734F87D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sk-SK" sz="1500"/>
              <a:t>Voj. Veronika Olejníková</a:t>
            </a:r>
          </a:p>
          <a:p>
            <a:pPr algn="r"/>
            <a:r>
              <a:rPr lang="sk-SK" sz="1500"/>
              <a:t>M11bBOŠ</a:t>
            </a:r>
          </a:p>
          <a:p>
            <a:pPr algn="r"/>
            <a:r>
              <a:rPr lang="sk-SK" sz="1500"/>
              <a:t>2019/2020</a:t>
            </a:r>
            <a:endParaRPr lang="cs-CZ" sz="15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F6C047B-AB30-43FA-A6BC-A28168E3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5D7DBD-B834-42F8-BD25-F5A12099D567}" type="datetime1">
              <a:rPr lang="sk-SK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12. 5. 2020</a:t>
            </a:fld>
            <a:endParaRPr lang="cs-CZ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8A57166-16DA-4309-AB59-1F01D047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5357E1-648C-4413-853B-C7708F445349}" type="slidenum">
              <a:rPr lang="cs-CZ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cs-CZ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49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istória obce - Obec Lab">
            <a:extLst>
              <a:ext uri="{FF2B5EF4-FFF2-40B4-BE49-F238E27FC236}">
                <a16:creationId xmlns:a16="http://schemas.microsoft.com/office/drawing/2014/main" id="{5A8AE1E1-B720-425B-B09A-70CF17339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8" r="9084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E158E66-1952-4688-9CE0-A1C875CB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Ďakujem za pozornosť!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194FDF8-2BBB-49AD-B71E-F481241D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3CCAF4EE-96B7-47FD-BB49-45CB88B48045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5/12/2020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73ADF39-4247-4EC0-A952-2DF1015E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53600" y="6356350"/>
            <a:ext cx="1600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B85357E1-648C-4413-853B-C7708F445349}" type="slidenum">
              <a:rPr lang="en-US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216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Územná samospráva">
            <a:extLst>
              <a:ext uri="{FF2B5EF4-FFF2-40B4-BE49-F238E27FC236}">
                <a16:creationId xmlns:a16="http://schemas.microsoft.com/office/drawing/2014/main" id="{3C421260-5A26-463B-B8F6-E601CF950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4" r="22427" b="787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36FA584-F093-48F6-9CFB-5559E18E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sk-SK" sz="2800"/>
              <a:t>Obsah</a:t>
            </a:r>
            <a:endParaRPr lang="cs-CZ" sz="28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EC0853-BA0E-40FD-B974-11797825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sk-SK" sz="1700"/>
              <a:t>Územná samospráva</a:t>
            </a:r>
          </a:p>
          <a:p>
            <a:pPr marL="0" indent="0">
              <a:buNone/>
            </a:pPr>
            <a:endParaRPr lang="sk-SK" sz="1700"/>
          </a:p>
          <a:p>
            <a:r>
              <a:rPr lang="sk-SK" sz="1700"/>
              <a:t>Orgány územnej samosprávy</a:t>
            </a:r>
          </a:p>
          <a:p>
            <a:pPr marL="0" indent="0">
              <a:buNone/>
            </a:pPr>
            <a:endParaRPr lang="sk-SK" sz="1700"/>
          </a:p>
          <a:p>
            <a:r>
              <a:rPr lang="sk-SK" sz="1700"/>
              <a:t>Určenie orgánov územnej samosprávy </a:t>
            </a:r>
          </a:p>
          <a:p>
            <a:pPr marL="0" indent="0">
              <a:buNone/>
            </a:pPr>
            <a:endParaRPr lang="sk-SK" sz="1700"/>
          </a:p>
          <a:p>
            <a:r>
              <a:rPr lang="sk-SK" sz="1700"/>
              <a:t>Poslanie orgánov územnej samosprávy  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F9737A7-8D3C-4474-87EB-711AC476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1093" y="6356350"/>
            <a:ext cx="1828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841FEB-FDC4-4504-A05C-BD49C21AFB9F}" type="datetime1">
              <a:rPr lang="sk-SK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12. 5. 2020</a:t>
            </a:fld>
            <a:endParaRPr lang="cs-CZ">
              <a:solidFill>
                <a:schemeClr val="tx1"/>
              </a:solidFill>
            </a:endParaRP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6B08A32-C06A-41E6-9C68-8A9FE8B5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5357E1-648C-4413-853B-C7708F445349}" type="slidenum">
              <a:rPr lang="cs-CZ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cs-C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36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E9F04BA-21F4-4C08-A226-C028A8E0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sk-SK" sz="4000"/>
              <a:t>Územná samospráva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43F099F6-2B77-4A24-9E4E-693E2874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sk-SK" sz="2000"/>
              <a:t>Obec je samostatný územný samosprávny a správny celok Slovenskej republiky; združuje osoby, ktoré majú na jej území trvalý pobyt. Obec je právnickou osobou, ktorá za podmienok ustanovených zákonom samostatne hospodári s vlastným majetkom a s vlastnými príjmami.</a:t>
            </a:r>
          </a:p>
          <a:p>
            <a:endParaRPr lang="sk-SK" sz="2000"/>
          </a:p>
          <a:p>
            <a:r>
              <a:rPr lang="sk-SK" sz="2000"/>
              <a:t>Samosprávny kraj je samostatný územný samosprávny a správny celok Slovenskej republiky. Samosprávny kraj je právnická osoba, ktorá za podmienok ustanovených zákonom samostatne hospodári s vlastným majetkom a s vlastnými príjmami, zabezpečuje a chráni práva a záujmy svojich obyvateľov</a:t>
            </a:r>
          </a:p>
        </p:txBody>
      </p:sp>
      <p:sp>
        <p:nvSpPr>
          <p:cNvPr id="8" name="Zástupný symbol pro datum 7">
            <a:extLst>
              <a:ext uri="{FF2B5EF4-FFF2-40B4-BE49-F238E27FC236}">
                <a16:creationId xmlns:a16="http://schemas.microsoft.com/office/drawing/2014/main" id="{4AE06E13-439F-4771-94AC-DCEE6E33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179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1963E9-EED1-46A4-A502-7C39827D6A71}" type="datetime1">
              <a:rPr lang="sk-SK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12. 5. 2020</a:t>
            </a:fld>
            <a:endParaRPr lang="cs-CZ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0E7E5DB-A46E-4F05-A711-223F9BF3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5357E1-648C-4413-853B-C7708F445349}" type="slidenum">
              <a:rPr lang="cs-CZ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cs-CZ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9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C90327-0FDE-45C8-8839-576AAE84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Územná samospráva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08E1821-491F-4DB2-B0F0-5A788FE9C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obce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42FE5847-4240-4FC0-BA20-3C09C4EE7F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/>
              <a:t>Obecné zastupiteľstvo </a:t>
            </a:r>
          </a:p>
          <a:p>
            <a:r>
              <a:rPr lang="sk-SK" dirty="0"/>
              <a:t>Starosta</a:t>
            </a:r>
          </a:p>
          <a:p>
            <a:r>
              <a:rPr lang="sk-SK" dirty="0"/>
              <a:t>Hlavný kontrolór </a:t>
            </a:r>
          </a:p>
          <a:p>
            <a:r>
              <a:rPr lang="sk-SK" dirty="0"/>
              <a:t>Zhromaždenie obyvateľov obce</a:t>
            </a:r>
          </a:p>
          <a:p>
            <a:r>
              <a:rPr lang="sk-SK" dirty="0"/>
              <a:t>Obecná rada </a:t>
            </a:r>
          </a:p>
          <a:p>
            <a:r>
              <a:rPr lang="sk-SK" dirty="0"/>
              <a:t>Komisie</a:t>
            </a:r>
          </a:p>
          <a:p>
            <a:r>
              <a:rPr lang="sk-SK" dirty="0"/>
              <a:t>Prednosta obecného úradu </a:t>
            </a:r>
          </a:p>
          <a:p>
            <a:endParaRPr lang="sk-SK" dirty="0"/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E9A9EE00-011C-4008-91F2-ED76B08D0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samosprávne kraje 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AE043169-4AF3-45E7-89A7-B308AFDDAA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/>
              <a:t>Zastupiteľstvo </a:t>
            </a:r>
          </a:p>
          <a:p>
            <a:r>
              <a:rPr lang="sk-SK" dirty="0"/>
              <a:t>Predseda</a:t>
            </a:r>
          </a:p>
          <a:p>
            <a:r>
              <a:rPr lang="sk-SK" dirty="0"/>
              <a:t>Hlavný kontrolór </a:t>
            </a:r>
          </a:p>
          <a:p>
            <a:r>
              <a:rPr lang="sk-SK" dirty="0"/>
              <a:t>Komisie</a:t>
            </a:r>
          </a:p>
          <a:p>
            <a:endParaRPr lang="sk-SK" dirty="0"/>
          </a:p>
        </p:txBody>
      </p:sp>
      <p:sp>
        <p:nvSpPr>
          <p:cNvPr id="8" name="Zástupný symbol pro datum 7">
            <a:extLst>
              <a:ext uri="{FF2B5EF4-FFF2-40B4-BE49-F238E27FC236}">
                <a16:creationId xmlns:a16="http://schemas.microsoft.com/office/drawing/2014/main" id="{8C3630AE-0025-4758-BCB7-7917F53C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362-DC87-47F7-9342-5727CD3780F0}" type="datetime1">
              <a:rPr lang="sk-SK" smtClean="0"/>
              <a:t>12. 5. 2020</a:t>
            </a:fld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C563D03-8406-4BFD-B77E-E5FF6978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57E1-648C-4413-853B-C7708F445349}" type="slidenum">
              <a:rPr lang="cs-CZ" smtClean="0"/>
              <a:t>4</a:t>
            </a:fld>
            <a:endParaRPr lang="cs-CZ"/>
          </a:p>
        </p:txBody>
      </p: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6957022E-D31B-4489-954E-8F519EF335C8}"/>
              </a:ext>
            </a:extLst>
          </p:cNvPr>
          <p:cNvCxnSpPr/>
          <p:nvPr/>
        </p:nvCxnSpPr>
        <p:spPr>
          <a:xfrm>
            <a:off x="838200" y="3429000"/>
            <a:ext cx="415800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BE529888-A70A-4505-8629-BB8ABBBCB1DA}"/>
              </a:ext>
            </a:extLst>
          </p:cNvPr>
          <p:cNvCxnSpPr/>
          <p:nvPr/>
        </p:nvCxnSpPr>
        <p:spPr>
          <a:xfrm>
            <a:off x="6172200" y="3429000"/>
            <a:ext cx="415800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4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CCC3AE-CB5E-4D24-9851-C2428CAD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sk-SK" sz="4000"/>
              <a:t>Určenie orgánov územnej samosprávy - obec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62EC5D-17C6-4B72-A7E0-45B01D11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sk-SK" sz="2000"/>
              <a:t>Obec samostatne rozhoduje a uskutočňuje všetky úkony súvisiace so správou obce a jej majetku, všetky záležitosti, ktoré ako jej samosprávnu pôsobnosť upravuje osobitný zákon, ak takéto úkony podľa zákona nevykonáva štát alebo iná právnická osoba alebo fyzická osoba.</a:t>
            </a:r>
          </a:p>
          <a:p>
            <a:endParaRPr lang="sk-SK" sz="2000"/>
          </a:p>
          <a:p>
            <a:r>
              <a:rPr lang="sk-SK" sz="2000"/>
              <a:t>Samosprávu obce vykonávajú obyvatelia obce </a:t>
            </a:r>
          </a:p>
          <a:p>
            <a:pPr marL="0" indent="0">
              <a:buNone/>
            </a:pPr>
            <a:r>
              <a:rPr lang="sk-SK" sz="2000"/>
              <a:t>a) orgánmi obce, </a:t>
            </a:r>
          </a:p>
          <a:p>
            <a:pPr marL="0" indent="0">
              <a:buNone/>
            </a:pPr>
            <a:r>
              <a:rPr lang="sk-SK" sz="2000"/>
              <a:t>b) miestnym referendom, </a:t>
            </a:r>
          </a:p>
          <a:p>
            <a:pPr marL="0" indent="0">
              <a:buNone/>
            </a:pPr>
            <a:r>
              <a:rPr lang="sk-SK" sz="2000"/>
              <a:t>c) zhromaždením obyvateľov obce.</a:t>
            </a:r>
          </a:p>
          <a:p>
            <a:endParaRPr lang="cs-CZ" sz="200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82BB7E1-BF9F-4901-A467-6C66B957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179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F44B45-49CF-437A-8B48-1AF67647C7F1}" type="datetime1">
              <a:rPr lang="sk-SK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12. 5. 2020</a:t>
            </a:fld>
            <a:endParaRPr lang="cs-CZ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73E7E9E-E63A-43F1-94C1-E948CE08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5357E1-648C-4413-853B-C7708F445349}" type="slidenum">
              <a:rPr lang="cs-CZ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cs-CZ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36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E44E152-CBCB-4520-AAD9-05094591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sk-SK" sz="4000"/>
              <a:t>Určenie orgánov územnej samosprávy – samosprávny kraj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2A4F9F-9960-45CE-83DF-DF785EF92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sk-SK" sz="2000"/>
              <a:t>8 samosprávnych krajov</a:t>
            </a:r>
          </a:p>
          <a:p>
            <a:endParaRPr lang="sk-SK" sz="2000"/>
          </a:p>
          <a:p>
            <a:r>
              <a:rPr lang="sk-SK" sz="2000"/>
              <a:t>Samosprávnemu kraju možno vo veciach územnej samosprávy ukladať povinnosti a obmedzenia len zákonom a na základe medzinárodnej zmluvy. </a:t>
            </a:r>
          </a:p>
          <a:p>
            <a:endParaRPr lang="sk-SK" sz="2000"/>
          </a:p>
          <a:p>
            <a:r>
              <a:rPr lang="sk-SK" sz="2000"/>
              <a:t>Samosprávny kraj pri výkone samosprávy sa stará o všestranný rozvoj svojho územia a o potreby svojich obyvateľov. 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3F8668-BEAD-4621-9C0B-4A708FF6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179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0C9B81-F1E0-406F-B1A0-BBAEE03C51D9}" type="datetime1">
              <a:rPr lang="sk-SK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12. 5. 2020</a:t>
            </a:fld>
            <a:endParaRPr lang="cs-CZ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437CF88-AE9C-4A7D-9524-7297A984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5357E1-648C-4413-853B-C7708F445349}" type="slidenum">
              <a:rPr lang="cs-CZ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cs-CZ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8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ACB4462-54CA-45AA-8E8B-2F8EEAA3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sk-SK" sz="4000"/>
              <a:t>Poslanie orgánov územnej samosprávy </a:t>
            </a:r>
            <a:r>
              <a:rPr lang="cs-CZ" sz="4000"/>
              <a:t>– obec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489689-2557-4930-A727-606AAFB39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sk-SK" sz="2000"/>
              <a:t>Základnou úlohou obce pri výkone samosprávy je starostlivosť o všestranný rozvoj jej územia a o potreby jej obyvateľov. Obci pri výkone samosprávy možno ukladať povinnosti a obmedzenia len zákonom a na základe medzinárodnej zmluvy.</a:t>
            </a:r>
          </a:p>
          <a:p>
            <a:endParaRPr lang="cs-CZ" sz="200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1D75EA8-36A0-4C97-BF5E-C1CEB3C9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179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6399FB-962E-4BC8-AF76-D8F16FCC9AB4}" type="datetime1">
              <a:rPr lang="sk-SK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12. 5. 2020</a:t>
            </a:fld>
            <a:endParaRPr lang="cs-CZ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9BA9D40-A5DD-465A-AB05-8DCAF062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5357E1-648C-4413-853B-C7708F445349}" type="slidenum">
              <a:rPr lang="cs-CZ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cs-CZ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4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71E6EB5-BB09-4358-ACCB-6EEB708C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sk-SK" sz="4000"/>
              <a:t>Poslanie orgánov územnej samosprávy – samosprávny kraj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4E5EF2-9476-449D-ADDE-930BFD730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sk-SK" sz="2000"/>
              <a:t> Samosprávnemu kraju možno vo veciach územnej samosprávy ukladať povinnosti a obmedzenia len zákonom a na základe medzinárodnej zmluvy. </a:t>
            </a:r>
          </a:p>
          <a:p>
            <a:endParaRPr lang="sk-SK" sz="2000"/>
          </a:p>
          <a:p>
            <a:r>
              <a:rPr lang="sk-SK" sz="2000"/>
              <a:t>Samosprávny kraj pri výkone samosprávy sa stará o všestranný rozvoj svojho územia a o potreby svojich obyvateľov. 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361E89F-658B-4A49-98C0-B323408C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179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A116F6-9DFA-449C-BDF6-1E4375B9F91B}" type="datetime1">
              <a:rPr lang="sk-SK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12. 5. 2020</a:t>
            </a:fld>
            <a:endParaRPr lang="cs-CZ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A4A5F21-1C3F-4260-8948-85289418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5357E1-648C-4413-853B-C7708F445349}" type="slidenum">
              <a:rPr lang="cs-CZ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cs-CZ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50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B1D0CD-AD47-4B21-B9EF-13C5D9F7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sk-SK" sz="3600">
                <a:solidFill>
                  <a:schemeClr val="tx2"/>
                </a:solidFill>
              </a:rPr>
              <a:t>Použitá literatúra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3AB473-BBC6-41A7-B391-039ED7BF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cs-CZ" sz="2000" b="1">
                <a:solidFill>
                  <a:schemeClr val="tx2"/>
                </a:solidFill>
              </a:rPr>
              <a:t>Zákon č. 302/2001 Z.z. o samospráve vyšších územných celkov v znení neskorších predpisov</a:t>
            </a:r>
          </a:p>
          <a:p>
            <a:r>
              <a:rPr lang="cs-CZ" sz="2000" b="1">
                <a:solidFill>
                  <a:schemeClr val="tx2"/>
                </a:solidFill>
              </a:rPr>
              <a:t>Zákon SNR č. 369/1990 Zb. o obecnom zriadení v znení neskorších predpisov</a:t>
            </a:r>
          </a:p>
          <a:p>
            <a:r>
              <a:rPr lang="sk-SK" sz="2000">
                <a:solidFill>
                  <a:schemeClr val="tx2"/>
                </a:solidFill>
              </a:rPr>
              <a:t>Vrabko, M. a kol. Správne právo hmotné. Všeobecná časť. 1. vydanie. Bratislava : C. H. Beck, 2012, 480s.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5794D3-96A5-4183-AC6B-C4C5CC0A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CE6976-B46E-4E64-A704-B4BB93716BF5}" type="datetime1">
              <a:rPr lang="sk-SK" smtClean="0"/>
              <a:pPr>
                <a:spcAft>
                  <a:spcPts val="600"/>
                </a:spcAft>
              </a:pPr>
              <a:t>12. 5. 2020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EF5FE77-C87A-41A0-9E6C-5F8F9E40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5357E1-648C-4413-853B-C7708F445349}" type="slidenum">
              <a:rPr lang="cs-CZ" smtClean="0"/>
              <a:pPr>
                <a:spcAft>
                  <a:spcPts val="600"/>
                </a:spcAft>
              </a:pPr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922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Širokoúhlá obrazovka</PresentationFormat>
  <Paragraphs>74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Orgány miestnej samosprávy</vt:lpstr>
      <vt:lpstr>Obsah</vt:lpstr>
      <vt:lpstr>Územná samospráva</vt:lpstr>
      <vt:lpstr>Územná samospráva</vt:lpstr>
      <vt:lpstr>Určenie orgánov územnej samosprávy - obec  </vt:lpstr>
      <vt:lpstr>Určenie orgánov územnej samosprávy – samosprávny kraj   </vt:lpstr>
      <vt:lpstr>Poslanie orgánov územnej samosprávy – obec  </vt:lpstr>
      <vt:lpstr>Poslanie orgánov územnej samosprávy – samosprávny kraj </vt:lpstr>
      <vt:lpstr>Použitá literatúra</vt:lpstr>
      <vt:lpstr>Ďakujem za pozornosť!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Orgány miestnej samosprávy</dc:title>
  <dc:creator>Veronika Olejníková</dc:creator>
  <cp:lastModifiedBy>Veronika Olejníková</cp:lastModifiedBy>
  <cp:revision>1</cp:revision>
  <dcterms:created xsi:type="dcterms:W3CDTF">2020-05-12T21:02:36Z</dcterms:created>
  <dcterms:modified xsi:type="dcterms:W3CDTF">2020-05-12T21:03:35Z</dcterms:modified>
</cp:coreProperties>
</file>