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AA0ED0-0FC9-4A67-BC91-A35A51EB309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2"/>
            <p14:sldId id="268"/>
            <p14:sldId id="269"/>
            <p14:sldId id="273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10AD6-E72F-4D30-B40B-61CEED908386}" type="datetimeFigureOut">
              <a:rPr lang="sk-SK" smtClean="0"/>
              <a:t>16.12.2013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26711-2717-4F96-BC3F-38AB08C1B84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06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4A32-78CA-4A67-8C5E-8C1C74BC61C9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8A1-807B-47F3-972B-5318C425D322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8532-9EF4-4A41-94A0-CA7C4134E8F9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8E4-C8CB-4BB0-8BAA-D3A1BFE3110B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073B-FE0E-4054-B0FA-D38DEEE82F56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939A-0B3F-4100-AF88-5951057F9C0C}" type="datetime1">
              <a:rPr lang="sk-SK" smtClean="0"/>
              <a:t>16.12.2013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8F050-E4AF-4664-97F7-E13378E729FD}" type="datetime1">
              <a:rPr lang="sk-SK" smtClean="0"/>
              <a:t>16.12.2013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42DF-0F4E-4014-900F-ECC439CDFAE4}" type="datetime1">
              <a:rPr lang="sk-SK" smtClean="0"/>
              <a:t>16.12.2013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1F862-398A-48F3-901F-D323F3054B04}" type="datetime1">
              <a:rPr lang="sk-SK" smtClean="0"/>
              <a:t>16.12.2013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484C-82B3-4938-8711-BC26D8047C0C}" type="datetime1">
              <a:rPr lang="sk-SK" smtClean="0"/>
              <a:t>16.12.2013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F41A-97DA-4A32-95C7-E8F5E53014BE}" type="datetime1">
              <a:rPr lang="sk-SK" smtClean="0"/>
              <a:t>16.12.2013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68E38B-A501-4B81-A9E8-5BE6379696EF}" type="datetime1">
              <a:rPr lang="sk-SK" smtClean="0"/>
              <a:t>16.12.2013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6DEB70-E36E-4A63-8FDC-77BB0C1DC0E1}" type="slidenum">
              <a:rPr lang="sk-SK" smtClean="0"/>
              <a:t>‹#›</a:t>
            </a:fld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Organizácia poriadkovej služby na mostovom prepravisku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230425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voj. Jana Kučiaková</a:t>
            </a:r>
          </a:p>
          <a:p>
            <a:r>
              <a:rPr lang="sk-SK" sz="2400" dirty="0" smtClean="0"/>
              <a:t>32MVO</a:t>
            </a:r>
            <a:br>
              <a:rPr lang="sk-SK" sz="2400" dirty="0" smtClean="0"/>
            </a:br>
            <a:endParaRPr lang="sk-SK" sz="2400" dirty="0" smtClean="0"/>
          </a:p>
          <a:p>
            <a:r>
              <a:rPr lang="sk-SK" sz="2400" smtClean="0">
                <a:solidFill>
                  <a:schemeClr val="tx1"/>
                </a:solidFill>
              </a:rPr>
              <a:t/>
            </a:r>
            <a:br>
              <a:rPr lang="sk-SK" sz="2400" smtClean="0">
                <a:solidFill>
                  <a:schemeClr val="tx1"/>
                </a:solidFill>
              </a:rPr>
            </a:br>
            <a:r>
              <a:rPr lang="sk-SK" sz="2400" smtClean="0">
                <a:solidFill>
                  <a:schemeClr val="tx1"/>
                </a:solidFill>
              </a:rPr>
              <a:t>17.12.2013</a:t>
            </a:r>
            <a:endParaRPr lang="sk-SK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46" y="26064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dirty="0" smtClean="0"/>
              <a:t>Akadémia ozbrojených síl gen. M. R. Štefánika</a:t>
            </a:r>
            <a:endParaRPr lang="sk-SK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501477" cy="150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0"/>
            <a:ext cx="13239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885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 zostavy sa vysielajú hliadky</a:t>
            </a:r>
          </a:p>
          <a:p>
            <a:pPr lvl="1"/>
            <a:r>
              <a:rPr lang="sk-SK" dirty="0" smtClean="0"/>
              <a:t>K vjazdu na most</a:t>
            </a:r>
          </a:p>
          <a:p>
            <a:pPr lvl="1"/>
            <a:r>
              <a:rPr lang="sk-SK" dirty="0" smtClean="0"/>
              <a:t>K výjazdu z mostu</a:t>
            </a:r>
          </a:p>
          <a:p>
            <a:pPr lvl="1"/>
            <a:r>
              <a:rPr lang="sk-SK" dirty="0" smtClean="0"/>
              <a:t>Na most</a:t>
            </a:r>
          </a:p>
          <a:p>
            <a:pPr lvl="1"/>
            <a:endParaRPr lang="sk-SK" dirty="0"/>
          </a:p>
          <a:p>
            <a:pPr lvl="1"/>
            <a:r>
              <a:rPr lang="sk-SK" dirty="0" smtClean="0"/>
              <a:t>Vzdialenosť: 10-12 dielov</a:t>
            </a:r>
          </a:p>
          <a:p>
            <a:endParaRPr lang="sk-SK" dirty="0"/>
          </a:p>
          <a:p>
            <a:r>
              <a:rPr lang="sk-SK" dirty="0" smtClean="0"/>
              <a:t>Ochrana a udržiavanie poriadku na moste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10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Mostná stráž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230168" y="4869160"/>
            <a:ext cx="244827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635896" y="1556792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8341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Rozoberanie mostu</a:t>
            </a:r>
          </a:p>
          <a:p>
            <a:r>
              <a:rPr lang="sk-SK" dirty="0" smtClean="0"/>
              <a:t>Premiestnenie prepraviska</a:t>
            </a:r>
          </a:p>
          <a:p>
            <a:r>
              <a:rPr lang="sk-SK" dirty="0" smtClean="0"/>
              <a:t>Ochrana pred plávajúcim ľadom, drevom a ostatnými prekážkami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11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Pohotovostná jednotka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0" y="5445224"/>
            <a:ext cx="269979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281548" y="1761049"/>
            <a:ext cx="504056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8458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960440"/>
          </a:xfrm>
        </p:spPr>
        <p:txBody>
          <a:bodyPr>
            <a:normAutofit/>
          </a:bodyPr>
          <a:lstStyle/>
          <a:p>
            <a:r>
              <a:rPr lang="sk-SK" dirty="0" smtClean="0"/>
              <a:t>Udržiavanie mostu v prevádzky schopnom stave</a:t>
            </a:r>
          </a:p>
          <a:p>
            <a:r>
              <a:rPr lang="sk-SK" dirty="0" smtClean="0"/>
              <a:t>Napínanie kotviacich lán</a:t>
            </a:r>
          </a:p>
          <a:p>
            <a:r>
              <a:rPr lang="sk-SK" dirty="0" smtClean="0"/>
              <a:t>Sledovanie stavu mostu (zámky, spoje, ukotvenia, vyviazania)</a:t>
            </a:r>
          </a:p>
          <a:p>
            <a:r>
              <a:rPr lang="sk-SK" dirty="0" smtClean="0"/>
              <a:t>Odčerpávanie vody z pontónov</a:t>
            </a:r>
          </a:p>
          <a:p>
            <a:r>
              <a:rPr lang="sk-SK" dirty="0" smtClean="0"/>
              <a:t>Pomoc </a:t>
            </a:r>
            <a:r>
              <a:rPr lang="sk-SK" dirty="0"/>
              <a:t>pri podplávaní pod mostom plávajúcim </a:t>
            </a:r>
            <a:r>
              <a:rPr lang="sk-SK" dirty="0" smtClean="0"/>
              <a:t>predmetom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12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Mostná pohotovosť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108520" y="3068960"/>
            <a:ext cx="269979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181191" y="1124744"/>
            <a:ext cx="504056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02270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Nastavovanie vôle v horných spojoch pobrežných dielov (zmena hladiny</a:t>
            </a:r>
            <a:r>
              <a:rPr lang="sk-SK" dirty="0" smtClean="0"/>
              <a:t>)</a:t>
            </a:r>
          </a:p>
          <a:p>
            <a:r>
              <a:rPr lang="sk-SK" dirty="0" smtClean="0"/>
              <a:t>Výmena </a:t>
            </a:r>
            <a:r>
              <a:rPr lang="sk-SK" dirty="0"/>
              <a:t>poškodených dielov za záložné</a:t>
            </a:r>
          </a:p>
          <a:p>
            <a:r>
              <a:rPr lang="sk-SK" dirty="0"/>
              <a:t>Čiastočné alebo úplné rozobranie mostu </a:t>
            </a:r>
            <a:r>
              <a:rPr lang="sk-SK" dirty="0" smtClean="0"/>
              <a:t>o/o</a:t>
            </a:r>
          </a:p>
          <a:p>
            <a:endParaRPr lang="sk-SK" dirty="0"/>
          </a:p>
          <a:p>
            <a:r>
              <a:rPr lang="sk-SK" dirty="0" smtClean="0"/>
              <a:t>Nedostatok síl             pomoc z pohotovostnej </a:t>
            </a:r>
          </a:p>
          <a:p>
            <a:pPr marL="0" indent="0">
              <a:buNone/>
            </a:pPr>
            <a:r>
              <a:rPr lang="sk-SK" dirty="0" smtClean="0"/>
              <a:t>                                                         jednotky</a:t>
            </a:r>
            <a:endParaRPr lang="sk-SK" dirty="0"/>
          </a:p>
          <a:p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13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Mostná pohotovosť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7864" y="5013176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59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Udržiavanie v zjazdnom stave vjazdy/výjazdy z mosta</a:t>
            </a:r>
          </a:p>
          <a:p>
            <a:r>
              <a:rPr lang="sk-SK" dirty="0" smtClean="0"/>
              <a:t>Ochrana brehov pri pobrežných dieloch pred vymieľaním</a:t>
            </a:r>
          </a:p>
          <a:p>
            <a:r>
              <a:rPr lang="sk-SK" dirty="0" smtClean="0"/>
              <a:t>Zosilňovanie alebo premiestňovanie kĺzavých zemných kotiev</a:t>
            </a:r>
          </a:p>
          <a:p>
            <a:r>
              <a:rPr lang="sk-SK" dirty="0" smtClean="0"/>
              <a:t>Vstavanie alebo odobranie doplnkových dielov pri zmene šírky vodnej prekážky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14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Pobrežné družstvo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131102" y="5157192"/>
            <a:ext cx="269979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2967443" y="1412776"/>
            <a:ext cx="504056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3837647" y="836712"/>
            <a:ext cx="504056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42731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Ochrana prepraviska pred </a:t>
            </a:r>
          </a:p>
          <a:p>
            <a:pPr lvl="1"/>
            <a:r>
              <a:rPr lang="sk-SK" dirty="0" smtClean="0"/>
              <a:t>Činnosťou nepriateľa</a:t>
            </a:r>
          </a:p>
          <a:p>
            <a:pPr lvl="1"/>
            <a:r>
              <a:rPr lang="sk-SK" dirty="0" smtClean="0"/>
              <a:t>Plávajúcimi mínami</a:t>
            </a:r>
          </a:p>
          <a:p>
            <a:pPr lvl="1"/>
            <a:r>
              <a:rPr lang="sk-SK" dirty="0" smtClean="0"/>
              <a:t>Veľkými predmetmi plávajúcimi v rieke</a:t>
            </a:r>
          </a:p>
          <a:p>
            <a:r>
              <a:rPr lang="sk-SK" dirty="0" smtClean="0"/>
              <a:t>Vysielanie pozorovacích hliadiek zo zostavy</a:t>
            </a:r>
          </a:p>
          <a:p>
            <a:r>
              <a:rPr lang="sk-SK" dirty="0" smtClean="0"/>
              <a:t>Kruhová obrana</a:t>
            </a:r>
          </a:p>
          <a:p>
            <a:r>
              <a:rPr lang="sk-SK" dirty="0" smtClean="0"/>
              <a:t>Motorové člny, posilňujúce bojové prostriedky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15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Riečne stráže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180528" y="3356992"/>
            <a:ext cx="2232248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7740352" y="1484784"/>
            <a:ext cx="504056" cy="576063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251520" y="836712"/>
            <a:ext cx="504056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6268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Protiprúdna riečna stráž</a:t>
            </a:r>
          </a:p>
          <a:p>
            <a:pPr lvl="1"/>
            <a:r>
              <a:rPr lang="sk-SK" dirty="0" smtClean="0"/>
              <a:t>Protimínové uzávery</a:t>
            </a:r>
          </a:p>
          <a:p>
            <a:pPr lvl="1"/>
            <a:r>
              <a:rPr lang="sk-SK" dirty="0" smtClean="0"/>
              <a:t>Uzávery na zachytenie plávajúcich predmetov</a:t>
            </a:r>
          </a:p>
          <a:p>
            <a:pPr lvl="1"/>
            <a:r>
              <a:rPr lang="sk-SK" dirty="0" smtClean="0"/>
              <a:t>Min 1,5-2km             vzdialenosť na prípadné rozobranie </a:t>
            </a:r>
            <a:br>
              <a:rPr lang="sk-SK" dirty="0" smtClean="0"/>
            </a:br>
            <a:r>
              <a:rPr lang="sk-SK" dirty="0" smtClean="0"/>
              <a:t>                                                            mosta</a:t>
            </a:r>
          </a:p>
          <a:p>
            <a:r>
              <a:rPr lang="sk-SK" dirty="0" smtClean="0"/>
              <a:t>Poprúdna riečna stráž</a:t>
            </a:r>
          </a:p>
          <a:p>
            <a:pPr lvl="1"/>
            <a:r>
              <a:rPr lang="sk-SK" dirty="0" smtClean="0"/>
              <a:t>500-700m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16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Riečne stráže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59832" y="4149080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069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Spravidla dvaja vojaci</a:t>
            </a:r>
          </a:p>
          <a:p>
            <a:r>
              <a:rPr lang="sk-SK" dirty="0" smtClean="0"/>
              <a:t>Pozorovanie</a:t>
            </a:r>
          </a:p>
          <a:p>
            <a:pPr lvl="1"/>
            <a:r>
              <a:rPr lang="sk-SK" dirty="0" smtClean="0"/>
              <a:t>Nepriateľ</a:t>
            </a:r>
          </a:p>
          <a:p>
            <a:pPr lvl="1"/>
            <a:r>
              <a:rPr lang="sk-SK" dirty="0" smtClean="0"/>
              <a:t>Úroveň hladiny na vodnej prekážke</a:t>
            </a:r>
          </a:p>
          <a:p>
            <a:pPr lvl="1"/>
            <a:r>
              <a:rPr lang="sk-SK" dirty="0" smtClean="0"/>
              <a:t>Priebeh prepravy vojsk</a:t>
            </a:r>
          </a:p>
          <a:p>
            <a:r>
              <a:rPr lang="sk-SK" dirty="0" smtClean="0"/>
              <a:t>Denník pozorovania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17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Hliadka pre pozorovanie hladiny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0" y="3645024"/>
            <a:ext cx="2843808" cy="576064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347864" y="1452485"/>
            <a:ext cx="360040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76568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76872"/>
            <a:ext cx="7408333" cy="4176464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Záchranné družstvo</a:t>
            </a:r>
          </a:p>
          <a:p>
            <a:pPr lvl="1"/>
            <a:r>
              <a:rPr lang="sk-SK" dirty="0" smtClean="0"/>
              <a:t>Dôstojník</a:t>
            </a:r>
          </a:p>
          <a:p>
            <a:pPr lvl="1"/>
            <a:r>
              <a:rPr lang="sk-SK" dirty="0" smtClean="0"/>
              <a:t>Skupina dobre plávajúcich vojakov</a:t>
            </a:r>
          </a:p>
          <a:p>
            <a:pPr lvl="1"/>
            <a:r>
              <a:rPr lang="sk-SK" dirty="0" smtClean="0"/>
              <a:t>Potápači</a:t>
            </a:r>
          </a:p>
          <a:p>
            <a:pPr lvl="1"/>
            <a:r>
              <a:rPr lang="sk-SK" dirty="0" smtClean="0"/>
              <a:t>Lekár/zdravotník</a:t>
            </a:r>
          </a:p>
          <a:p>
            <a:pPr lvl="1"/>
            <a:r>
              <a:rPr lang="sk-SK" dirty="0" smtClean="0"/>
              <a:t>Zberač ranených</a:t>
            </a:r>
          </a:p>
          <a:p>
            <a:pPr lvl="1"/>
            <a:r>
              <a:rPr lang="sk-SK" dirty="0" smtClean="0"/>
              <a:t>+ Motorový čln</a:t>
            </a:r>
          </a:p>
          <a:p>
            <a:r>
              <a:rPr lang="sk-SK" dirty="0" smtClean="0"/>
              <a:t>Obväzisko </a:t>
            </a:r>
          </a:p>
          <a:p>
            <a:pPr lvl="1"/>
            <a:r>
              <a:rPr lang="sk-SK" dirty="0" smtClean="0"/>
              <a:t>Max 100m</a:t>
            </a:r>
          </a:p>
          <a:p>
            <a:pPr lvl="1"/>
            <a:r>
              <a:rPr lang="sk-SK" dirty="0" smtClean="0"/>
              <a:t>Poskytnutie zdravotníckej prvej pomoci</a:t>
            </a:r>
          </a:p>
          <a:p>
            <a:pPr lvl="1"/>
            <a:r>
              <a:rPr lang="sk-SK" dirty="0" smtClean="0"/>
              <a:t>Ohriatie osôb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18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Záchranná služba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108520" y="4041325"/>
            <a:ext cx="2520280" cy="467795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-108520" y="4509120"/>
            <a:ext cx="208823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al 8"/>
          <p:cNvSpPr/>
          <p:nvPr/>
        </p:nvSpPr>
        <p:spPr>
          <a:xfrm>
            <a:off x="4427985" y="1172836"/>
            <a:ext cx="360040" cy="599979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al 9"/>
          <p:cNvSpPr/>
          <p:nvPr/>
        </p:nvSpPr>
        <p:spPr>
          <a:xfrm>
            <a:off x="4607342" y="1668509"/>
            <a:ext cx="360040" cy="599979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01687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948405" cy="4392488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RECCO</a:t>
            </a:r>
          </a:p>
          <a:p>
            <a:r>
              <a:rPr lang="sk-SK" dirty="0" smtClean="0"/>
              <a:t>Príchod k budúcemu </a:t>
            </a:r>
            <a:r>
              <a:rPr lang="sk-SK" dirty="0" err="1" smtClean="0"/>
              <a:t>prepravisku</a:t>
            </a:r>
            <a:endParaRPr lang="sk-SK" dirty="0" smtClean="0"/>
          </a:p>
          <a:p>
            <a:r>
              <a:rPr lang="sk-SK" dirty="0" smtClean="0"/>
              <a:t>„STAVBU MOSTA ZAHÁJIŤ!“</a:t>
            </a:r>
          </a:p>
          <a:p>
            <a:r>
              <a:rPr lang="sk-SK" dirty="0" smtClean="0"/>
              <a:t>„SÚLODIA SPOJIŤ!“ a „MOTOROVÉ ČLNY!“</a:t>
            </a:r>
          </a:p>
          <a:p>
            <a:r>
              <a:rPr lang="sk-SK" dirty="0" smtClean="0"/>
              <a:t>„ÚSEKY SPOJIŤ!“ a „ODPLÁVAŤ!“</a:t>
            </a:r>
          </a:p>
          <a:p>
            <a:r>
              <a:rPr lang="sk-SK" dirty="0" smtClean="0"/>
              <a:t>„ÚSEKY ODPLÁVAŤ!“, „SÚLODIA ODPLÁVAŤ!“ a „KOTVY VHODIŤ!“</a:t>
            </a:r>
          </a:p>
          <a:p>
            <a:r>
              <a:rPr lang="sk-SK" dirty="0" smtClean="0"/>
              <a:t>„MOST DOSTAVAŤ!“, „POBREŽNÉ DIELY SPUSTIŤ!“, „RAMPOVÉ NOSNÍKY PREKLOPIŤ!“ a „MOST VYVIAZAŤ!“</a:t>
            </a:r>
          </a:p>
          <a:p>
            <a:r>
              <a:rPr lang="sk-SK" dirty="0" smtClean="0"/>
              <a:t>„OBSLUHY NA BREH!“ a „PREPRAVU PO MOSTE ZAHÁJIŤ!“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19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Organizácia zriaďovania mostového </a:t>
            </a:r>
            <a:r>
              <a:rPr lang="sk-SK" dirty="0" err="1" smtClean="0"/>
              <a:t>prepraviska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1738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2856"/>
            <a:ext cx="7408333" cy="4248472"/>
          </a:xfrm>
        </p:spPr>
        <p:txBody>
          <a:bodyPr>
            <a:normAutofit/>
          </a:bodyPr>
          <a:lstStyle/>
          <a:p>
            <a:r>
              <a:rPr lang="sk-SK" dirty="0" smtClean="0"/>
              <a:t>Poriadková služba</a:t>
            </a:r>
          </a:p>
          <a:p>
            <a:endParaRPr lang="sk-SK" dirty="0" smtClean="0"/>
          </a:p>
          <a:p>
            <a:pPr lvl="1"/>
            <a:r>
              <a:rPr lang="sk-SK" dirty="0" smtClean="0"/>
              <a:t>Zriaďovanie mostového prepraviska</a:t>
            </a:r>
          </a:p>
          <a:p>
            <a:pPr lvl="1"/>
            <a:r>
              <a:rPr lang="sk-SK" dirty="0" smtClean="0"/>
              <a:t>Preprava vojsk po moste</a:t>
            </a:r>
          </a:p>
          <a:p>
            <a:pPr lvl="1"/>
            <a:r>
              <a:rPr lang="sk-SK" dirty="0" smtClean="0"/>
              <a:t>Prepúšťanie lodí a veľkých plávajúcich predmetov</a:t>
            </a:r>
          </a:p>
          <a:p>
            <a:pPr lvl="1"/>
            <a:r>
              <a:rPr lang="sk-SK" dirty="0" smtClean="0"/>
              <a:t>Výmena poškodených dielov</a:t>
            </a:r>
          </a:p>
          <a:p>
            <a:pPr lvl="1"/>
            <a:r>
              <a:rPr lang="sk-SK" dirty="0" smtClean="0"/>
              <a:t>Presun mostového prepraviska</a:t>
            </a:r>
          </a:p>
          <a:p>
            <a:pPr lvl="1"/>
            <a:r>
              <a:rPr lang="sk-SK" dirty="0" smtClean="0"/>
              <a:t>Prechod z únosnosti 60t na 20t</a:t>
            </a:r>
          </a:p>
          <a:p>
            <a:pPr lvl="1"/>
            <a:r>
              <a:rPr lang="sk-SK" dirty="0" smtClean="0"/>
              <a:t>Prechod z mostovej prepravy na prievozovú</a:t>
            </a:r>
          </a:p>
          <a:p>
            <a:pPr lvl="1"/>
            <a:r>
              <a:rPr lang="sk-SK" dirty="0" smtClean="0"/>
              <a:t>Zrušenie mostového prepraviska </a:t>
            </a:r>
            <a:endParaRPr lang="sk-S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04480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Prvé vozidlo – max prípustná hmotnosť</a:t>
            </a:r>
          </a:p>
          <a:p>
            <a:r>
              <a:rPr lang="sk-SK" dirty="0" smtClean="0"/>
              <a:t>Prvé prúdy vozidiel – striedavo vľavo a vpravo od osi mosta</a:t>
            </a:r>
          </a:p>
          <a:p>
            <a:r>
              <a:rPr lang="sk-SK" dirty="0" smtClean="0"/>
              <a:t>Ťažké a stredne ťažké vozidlá – max 30km/h</a:t>
            </a:r>
          </a:p>
          <a:p>
            <a:r>
              <a:rPr lang="sk-SK" dirty="0" smtClean="0"/>
              <a:t>Poklopy a dvere – pripravené na rýchle vystúpenie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20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Preprava vojsk po moste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3340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4032448"/>
          </a:xfrm>
        </p:spPr>
        <p:txBody>
          <a:bodyPr>
            <a:normAutofit/>
          </a:bodyPr>
          <a:lstStyle/>
          <a:p>
            <a:r>
              <a:rPr lang="sk-SK" dirty="0" smtClean="0"/>
              <a:t>Otočením a vyviazaním jedného boku priepustového súlodia k boku susedného mostného súlodia</a:t>
            </a:r>
          </a:p>
          <a:p>
            <a:r>
              <a:rPr lang="sk-SK" dirty="0" smtClean="0"/>
              <a:t>Vyplávaním priepustového súlodia pod susednú časť mostu</a:t>
            </a:r>
          </a:p>
          <a:p>
            <a:r>
              <a:rPr lang="sk-SK" dirty="0" smtClean="0"/>
              <a:t>Vyplávaním priepustového súlodia k bližšiemu brehu</a:t>
            </a:r>
          </a:p>
          <a:p>
            <a:endParaRPr lang="sk-SK" dirty="0"/>
          </a:p>
          <a:p>
            <a:r>
              <a:rPr lang="sk-SK" dirty="0" smtClean="0"/>
              <a:t>Značenie bokov súlodí pri priepuste:</a:t>
            </a:r>
          </a:p>
          <a:p>
            <a:pPr lvl="1"/>
            <a:r>
              <a:rPr lang="sk-SK" dirty="0" smtClean="0"/>
              <a:t>Hore ČERVENÁ, dole BIELA (rozdiel 1m)</a:t>
            </a:r>
          </a:p>
          <a:p>
            <a:pPr lvl="2"/>
            <a:r>
              <a:rPr lang="sk-SK" dirty="0" smtClean="0"/>
              <a:t>Cez deň zástavkami, v noci svetlom 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21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Prepúšťanie lodí a veľkých plávajúcich predmetov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9254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o/o správcu </a:t>
            </a:r>
            <a:r>
              <a:rPr lang="sk-SK" dirty="0" err="1" smtClean="0"/>
              <a:t>prepraviska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Zaťažením susednej časti mostu</a:t>
            </a:r>
          </a:p>
          <a:p>
            <a:r>
              <a:rPr lang="sk-SK" dirty="0" smtClean="0"/>
              <a:t>Pozdĺžnym posunom mosta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22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Výmena poškodených dielov alebo mostného úseku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47610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608512"/>
          </a:xfrm>
        </p:spPr>
        <p:txBody>
          <a:bodyPr>
            <a:normAutofit/>
          </a:bodyPr>
          <a:lstStyle/>
          <a:p>
            <a:r>
              <a:rPr lang="sk-SK" sz="2800" dirty="0" smtClean="0"/>
              <a:t>Po vode</a:t>
            </a:r>
          </a:p>
          <a:p>
            <a:pPr lvl="1"/>
            <a:r>
              <a:rPr lang="sk-SK" sz="2400" dirty="0" smtClean="0"/>
              <a:t>Vcelku/po úsekoch</a:t>
            </a:r>
          </a:p>
          <a:p>
            <a:pPr lvl="1"/>
            <a:r>
              <a:rPr lang="sk-SK" sz="2400" dirty="0" smtClean="0"/>
              <a:t>Pustiť po prúde/vytiahnuť motorovými člnmi proti prúdu</a:t>
            </a:r>
          </a:p>
          <a:p>
            <a:pPr lvl="1"/>
            <a:r>
              <a:rPr lang="sk-SK" sz="2400" dirty="0" smtClean="0"/>
              <a:t>V smere pozdĺžnej osi/na krátke vzdialenosti – bez otáčania</a:t>
            </a:r>
          </a:p>
          <a:p>
            <a:r>
              <a:rPr lang="sk-SK" sz="2800" dirty="0" smtClean="0"/>
              <a:t>Po suchu</a:t>
            </a:r>
          </a:p>
          <a:p>
            <a:pPr lvl="1"/>
            <a:r>
              <a:rPr lang="sk-SK" sz="2400" dirty="0" smtClean="0"/>
              <a:t>Rozobrať a naložiť na automobily</a:t>
            </a:r>
          </a:p>
          <a:p>
            <a:r>
              <a:rPr lang="sk-SK" sz="2800" dirty="0" smtClean="0"/>
              <a:t>Vzduchom</a:t>
            </a:r>
          </a:p>
          <a:p>
            <a:pPr lvl="1"/>
            <a:r>
              <a:rPr lang="sk-SK" sz="2400" dirty="0" smtClean="0"/>
              <a:t>Rozložiť na jednotlivé diely - vrtuľníkom</a:t>
            </a:r>
            <a:endParaRPr lang="sk-SK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23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Presun mostového </a:t>
            </a:r>
            <a:r>
              <a:rPr lang="sk-SK" dirty="0" err="1" smtClean="0"/>
              <a:t>prepraviska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741201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poškodení a nedostatku náhradných dielov</a:t>
            </a:r>
          </a:p>
          <a:p>
            <a:r>
              <a:rPr lang="sk-SK" dirty="0" smtClean="0"/>
              <a:t>Vykonáva sa v kombinácii s prievozovým prepraviskom ( </a:t>
            </a:r>
            <a:r>
              <a:rPr lang="sk-SK" dirty="0" smtClean="0">
                <a:cs typeface="Calibri"/>
              </a:rPr>
              <a:t>˃20t )</a:t>
            </a:r>
          </a:p>
          <a:p>
            <a:endParaRPr lang="sk-SK" dirty="0" smtClean="0">
              <a:cs typeface="Calibri"/>
            </a:endParaRPr>
          </a:p>
          <a:p>
            <a:r>
              <a:rPr lang="sk-SK" dirty="0" smtClean="0">
                <a:cs typeface="Calibri"/>
              </a:rPr>
              <a:t>Pomocou motorového člnu otočiť poprúdny polodiel vedľa protiprúdneho polodielu a spojiť s ním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24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Prechod z únosnosti 60t na 20t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72880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Zahájenie paľby na most nepriateľom, stúpnutie hladiny, ...</a:t>
            </a:r>
          </a:p>
          <a:p>
            <a:endParaRPr lang="sk-SK" dirty="0" smtClean="0"/>
          </a:p>
          <a:p>
            <a:r>
              <a:rPr lang="sk-SK" dirty="0" smtClean="0"/>
              <a:t>Motorové člny pripojiť k určeným súlodiam</a:t>
            </a:r>
          </a:p>
          <a:p>
            <a:r>
              <a:rPr lang="sk-SK" dirty="0" smtClean="0"/>
              <a:t>Most rozpojiť na súlodia</a:t>
            </a:r>
          </a:p>
          <a:p>
            <a:r>
              <a:rPr lang="sk-SK" dirty="0" smtClean="0"/>
              <a:t>Člny odplaviť so súlodiami na určené miesto prievozového prepraviska</a:t>
            </a:r>
          </a:p>
          <a:p>
            <a:r>
              <a:rPr lang="sk-SK" dirty="0" smtClean="0"/>
              <a:t>Na čelo súlodia zavesiť rampovník / k jednému čelu pripojiť pobrežný diel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25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Prechod z mostovej prepravy na prievozovú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1949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16424"/>
          </a:xfrm>
        </p:spPr>
        <p:txBody>
          <a:bodyPr>
            <a:normAutofit/>
          </a:bodyPr>
          <a:lstStyle/>
          <a:p>
            <a:r>
              <a:rPr lang="sk-SK" dirty="0" smtClean="0"/>
              <a:t>o/o správcu </a:t>
            </a:r>
            <a:r>
              <a:rPr lang="sk-SK" dirty="0" err="1" smtClean="0"/>
              <a:t>prepraviska</a:t>
            </a:r>
            <a:endParaRPr lang="sk-SK" dirty="0" smtClean="0"/>
          </a:p>
          <a:p>
            <a:r>
              <a:rPr lang="sk-SK" dirty="0" smtClean="0"/>
              <a:t>Otočením/po úsekoch</a:t>
            </a:r>
          </a:p>
          <a:p>
            <a:r>
              <a:rPr lang="sk-SK" dirty="0" smtClean="0"/>
              <a:t>Breh na strane ďalšieho postupu jednotky</a:t>
            </a:r>
          </a:p>
          <a:p>
            <a:endParaRPr lang="sk-SK" dirty="0" smtClean="0"/>
          </a:p>
          <a:p>
            <a:r>
              <a:rPr lang="sk-SK" dirty="0" smtClean="0"/>
              <a:t>Očistenie mostných dielov</a:t>
            </a:r>
          </a:p>
          <a:p>
            <a:r>
              <a:rPr lang="sk-SK" dirty="0" smtClean="0"/>
              <a:t>Rozpojenie </a:t>
            </a:r>
          </a:p>
          <a:p>
            <a:r>
              <a:rPr lang="sk-SK" dirty="0" smtClean="0"/>
              <a:t>Naloženie na automobily</a:t>
            </a:r>
          </a:p>
          <a:p>
            <a:r>
              <a:rPr lang="sk-SK" dirty="0" smtClean="0"/>
              <a:t>Odchod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26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Zrušenie mostového </a:t>
            </a:r>
            <a:r>
              <a:rPr lang="sk-SK" dirty="0" err="1" smtClean="0"/>
              <a:t>prepraviska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835704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52120" y="5805264"/>
            <a:ext cx="3384376" cy="824955"/>
          </a:xfrm>
        </p:spPr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oj. Jana </a:t>
            </a:r>
            <a:r>
              <a:rPr lang="sk-SK" dirty="0" err="1" smtClean="0"/>
              <a:t>Kučiaková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27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3290510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/>
              <a:t>Otázky?</a:t>
            </a:r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742861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536503"/>
          </a:xfrm>
        </p:spPr>
        <p:txBody>
          <a:bodyPr>
            <a:normAutofit/>
          </a:bodyPr>
          <a:lstStyle/>
          <a:p>
            <a:r>
              <a:rPr lang="sk-SK" dirty="0" smtClean="0"/>
              <a:t>VEL = Správca prepraviska</a:t>
            </a:r>
          </a:p>
          <a:p>
            <a:endParaRPr lang="sk-SK" dirty="0" smtClean="0"/>
          </a:p>
          <a:p>
            <a:r>
              <a:rPr lang="sk-SK" dirty="0" smtClean="0"/>
              <a:t>Zabezpečenie organizovaného prechodu vojsk</a:t>
            </a:r>
          </a:p>
          <a:p>
            <a:r>
              <a:rPr lang="sk-SK" dirty="0" smtClean="0"/>
              <a:t>Urdržanie prísneho poriadku na prepravisku</a:t>
            </a:r>
          </a:p>
          <a:p>
            <a:r>
              <a:rPr lang="sk-SK" dirty="0" smtClean="0"/>
              <a:t>Urdžiavanie mostu (+vjazdov a výjazdov na most)                   v prevádzky schopnom stave</a:t>
            </a:r>
          </a:p>
          <a:p>
            <a:r>
              <a:rPr lang="sk-SK" dirty="0" smtClean="0"/>
              <a:t>Organizácia záchrany osôb, poskytnutie lekárskej pomoci</a:t>
            </a:r>
          </a:p>
          <a:p>
            <a:r>
              <a:rPr lang="sk-SK" dirty="0" smtClean="0"/>
              <a:t>Prepúšťanie lodí, pltí, plávajúcich driev, ľadu a iných prekážok</a:t>
            </a:r>
            <a:endParaRPr lang="sk-SK" dirty="0"/>
          </a:p>
          <a:p>
            <a:endParaRPr lang="sk-SK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Poriadková služba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37693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4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Organizácia</a:t>
            </a:r>
            <a:endParaRPr lang="sk-SK" dirty="0"/>
          </a:p>
        </p:txBody>
      </p:sp>
      <p:pic>
        <p:nvPicPr>
          <p:cNvPr id="1026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77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05861"/>
          </a:xfrm>
        </p:spPr>
        <p:txBody>
          <a:bodyPr>
            <a:normAutofit/>
          </a:bodyPr>
          <a:lstStyle/>
          <a:p>
            <a:r>
              <a:rPr lang="sk-SK" dirty="0" smtClean="0"/>
              <a:t>Spojenie</a:t>
            </a:r>
          </a:p>
          <a:p>
            <a:r>
              <a:rPr lang="sk-SK" dirty="0" smtClean="0"/>
              <a:t>BOZP</a:t>
            </a:r>
          </a:p>
          <a:p>
            <a:r>
              <a:rPr lang="sk-SK" dirty="0" smtClean="0"/>
              <a:t>Pohotovosť a označenie príjazdových ciest</a:t>
            </a:r>
          </a:p>
          <a:p>
            <a:r>
              <a:rPr lang="sk-SK" dirty="0" smtClean="0"/>
              <a:t>Privolávanie prepravujúcich sa jednotiek</a:t>
            </a:r>
          </a:p>
          <a:p>
            <a:r>
              <a:rPr lang="sk-SK" dirty="0" smtClean="0"/>
              <a:t>Dodržiavanie rýchlosti a hmostnosti</a:t>
            </a:r>
          </a:p>
          <a:p>
            <a:r>
              <a:rPr lang="sk-SK" dirty="0" smtClean="0"/>
              <a:t>Prijímanie opatrení k rýchlej obnove narušeného prepraviska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5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Správca prepraviska</a:t>
            </a:r>
            <a:endParaRPr lang="sk-SK" dirty="0"/>
          </a:p>
        </p:txBody>
      </p:sp>
      <p:pic>
        <p:nvPicPr>
          <p:cNvPr id="6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0" y="1628800"/>
            <a:ext cx="244827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851920" y="1700808"/>
            <a:ext cx="432048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7385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Zabránenie zdržaniu prepravy a nahromadeniu vojsk na </a:t>
            </a:r>
            <a:r>
              <a:rPr lang="sk-SK" dirty="0" smtClean="0"/>
              <a:t>prepravisku</a:t>
            </a:r>
          </a:p>
          <a:p>
            <a:r>
              <a:rPr lang="sk-SK" dirty="0" smtClean="0"/>
              <a:t>Hlásenie veliteľovi o stave prepravy</a:t>
            </a:r>
          </a:p>
          <a:p>
            <a:r>
              <a:rPr lang="sk-SK" dirty="0" smtClean="0"/>
              <a:t>Riadenie záchrannej služby</a:t>
            </a:r>
          </a:p>
          <a:p>
            <a:r>
              <a:rPr lang="sk-SK" dirty="0" smtClean="0"/>
              <a:t>Nariadenie k rozobraniu mosta</a:t>
            </a:r>
          </a:p>
          <a:p>
            <a:r>
              <a:rPr lang="sk-SK" dirty="0" smtClean="0"/>
              <a:t>Nariadenie k prepúšťaniu lodí, ľadu a iných plávajúcih prekážok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6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Správca prepraviska</a:t>
            </a:r>
          </a:p>
        </p:txBody>
      </p:sp>
    </p:spTree>
    <p:extLst>
      <p:ext uri="{BB962C8B-B14F-4D97-AF65-F5344CB8AC3E}">
        <p14:creationId xmlns:p14="http://schemas.microsoft.com/office/powerpoint/2010/main" val="32856471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Riadenie prejazdu vozidiel cez most</a:t>
            </a:r>
          </a:p>
          <a:p>
            <a:r>
              <a:rPr lang="sk-SK" dirty="0" smtClean="0"/>
              <a:t>Zabezpečenie nepretržitého pohybu vozidiel na moste</a:t>
            </a:r>
          </a:p>
          <a:p>
            <a:r>
              <a:rPr lang="sk-SK" dirty="0" smtClean="0"/>
              <a:t>Údržba vjazdu na most</a:t>
            </a:r>
          </a:p>
          <a:p>
            <a:r>
              <a:rPr lang="sk-SK" dirty="0" smtClean="0"/>
              <a:t>Správne vyviazanie mostu</a:t>
            </a:r>
          </a:p>
          <a:p>
            <a:r>
              <a:rPr lang="sk-SK" dirty="0" smtClean="0"/>
              <a:t>Denník prepraviska (vydané rozkazy, počet prepravovaných vozidiel, doby a príčíny prerušení dopravy, doby prestávok v preprave)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7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338328"/>
            <a:ext cx="8640960" cy="1252728"/>
          </a:xfrm>
        </p:spPr>
        <p:txBody>
          <a:bodyPr>
            <a:normAutofit/>
          </a:bodyPr>
          <a:lstStyle/>
          <a:p>
            <a:r>
              <a:rPr lang="sk-SK" dirty="0" smtClean="0"/>
              <a:t>Prvý pomocník správcu prepraviska</a:t>
            </a:r>
            <a:endParaRPr lang="sk-SK" dirty="0"/>
          </a:p>
        </p:txBody>
      </p:sp>
      <p:pic>
        <p:nvPicPr>
          <p:cNvPr id="6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07504" y="2060848"/>
            <a:ext cx="2304256" cy="504056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3203848" y="2204864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0926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4032448"/>
          </a:xfrm>
        </p:spPr>
        <p:txBody>
          <a:bodyPr>
            <a:normAutofit/>
          </a:bodyPr>
          <a:lstStyle/>
          <a:p>
            <a:r>
              <a:rPr lang="sk-SK" dirty="0" smtClean="0"/>
              <a:t>Sledovanie pohybu vozidiel na moste</a:t>
            </a:r>
          </a:p>
          <a:p>
            <a:r>
              <a:rPr lang="sk-SK" dirty="0" smtClean="0"/>
              <a:t>Zabránenie zastaveniu a nahromadeniu vozidiel na výjazde z mostu na breh</a:t>
            </a:r>
          </a:p>
          <a:p>
            <a:r>
              <a:rPr lang="sk-SK" dirty="0" smtClean="0"/>
              <a:t>Organizácia protismerného pohybu vozidiel</a:t>
            </a:r>
          </a:p>
          <a:p>
            <a:r>
              <a:rPr lang="sk-SK" dirty="0" smtClean="0"/>
              <a:t>Údržba výjazdu z mostu</a:t>
            </a:r>
          </a:p>
          <a:p>
            <a:r>
              <a:rPr lang="sk-SK" dirty="0" smtClean="0"/>
              <a:t>Správne vyviazanie mostu</a:t>
            </a:r>
          </a:p>
          <a:p>
            <a:r>
              <a:rPr lang="sk-SK" dirty="0" smtClean="0"/>
              <a:t>Riadenie činnosti pohotovostnej jednotky a poriadkových hliadok</a:t>
            </a:r>
          </a:p>
          <a:p>
            <a:r>
              <a:rPr lang="sk-SK" dirty="0" smtClean="0"/>
              <a:t>Organizácia evakuácie ranených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8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38328"/>
            <a:ext cx="9144000" cy="1252728"/>
          </a:xfrm>
        </p:spPr>
        <p:txBody>
          <a:bodyPr>
            <a:normAutofit/>
          </a:bodyPr>
          <a:lstStyle/>
          <a:p>
            <a:r>
              <a:rPr lang="sk-SK" dirty="0" smtClean="0"/>
              <a:t>Druhý pomocník správcu prepraviska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07504" y="2060848"/>
            <a:ext cx="2304256" cy="504056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267204" y="764704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2736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Spravidla dvaja vojaci</a:t>
            </a:r>
          </a:p>
          <a:p>
            <a:r>
              <a:rPr lang="sk-SK" dirty="0" smtClean="0"/>
              <a:t>Vzdialenosť – na dohľad</a:t>
            </a:r>
          </a:p>
          <a:p>
            <a:r>
              <a:rPr lang="sk-SK" dirty="0" smtClean="0"/>
              <a:t>Regulácia pohybu na cestách presunu vojsk k prepravisku</a:t>
            </a:r>
          </a:p>
          <a:p>
            <a:pPr lvl="1"/>
            <a:r>
              <a:rPr lang="sk-SK" dirty="0" smtClean="0"/>
              <a:t>Rozostupy</a:t>
            </a:r>
          </a:p>
          <a:p>
            <a:pPr lvl="1"/>
            <a:r>
              <a:rPr lang="sk-SK" dirty="0" smtClean="0"/>
              <a:t>Rýchlosť</a:t>
            </a:r>
          </a:p>
          <a:p>
            <a:pPr lvl="1"/>
            <a:r>
              <a:rPr lang="sk-SK" dirty="0" smtClean="0"/>
              <a:t>Maskovacie opatrenia</a:t>
            </a:r>
          </a:p>
          <a:p>
            <a:pPr lvl="1"/>
            <a:r>
              <a:rPr lang="sk-SK" dirty="0" smtClean="0"/>
              <a:t>Hmotnosť vozidiel</a:t>
            </a:r>
            <a:endParaRPr lang="sk-S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EB70-E36E-4A63-8FDC-77BB0C1DC0E1}" type="slidenum">
              <a:rPr lang="sk-SK" smtClean="0"/>
              <a:t>9</a:t>
            </a:fld>
            <a:endParaRPr lang="sk-SK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Poriadkové hliadky</a:t>
            </a:r>
            <a:endParaRPr lang="sk-SK" dirty="0"/>
          </a:p>
        </p:txBody>
      </p:sp>
      <p:pic>
        <p:nvPicPr>
          <p:cNvPr id="5" name="Picture 2" descr="C:\Users\Norika\Desktop\ž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88640"/>
            <a:ext cx="9642125" cy="61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-6156" y="2780928"/>
            <a:ext cx="2448272" cy="432048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3563888" y="2204864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/>
          <p:cNvSpPr/>
          <p:nvPr/>
        </p:nvSpPr>
        <p:spPr>
          <a:xfrm>
            <a:off x="7956376" y="3861048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al 8"/>
          <p:cNvSpPr/>
          <p:nvPr/>
        </p:nvSpPr>
        <p:spPr>
          <a:xfrm>
            <a:off x="3995936" y="3681028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al 9"/>
          <p:cNvSpPr/>
          <p:nvPr/>
        </p:nvSpPr>
        <p:spPr>
          <a:xfrm>
            <a:off x="3679968" y="1268760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al 10"/>
          <p:cNvSpPr/>
          <p:nvPr/>
        </p:nvSpPr>
        <p:spPr>
          <a:xfrm>
            <a:off x="7956376" y="5301208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al 11"/>
          <p:cNvSpPr/>
          <p:nvPr/>
        </p:nvSpPr>
        <p:spPr>
          <a:xfrm>
            <a:off x="5724128" y="2276872"/>
            <a:ext cx="432048" cy="360040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1572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577</TotalTime>
  <Words>856</Words>
  <Application>Microsoft Office PowerPoint</Application>
  <PresentationFormat>On-screen Show (4:3)</PresentationFormat>
  <Paragraphs>212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Waveform</vt:lpstr>
      <vt:lpstr>Organizácia poriadkovej služby na mostovom prepravisku</vt:lpstr>
      <vt:lpstr>Obsah</vt:lpstr>
      <vt:lpstr>Poriadková služba</vt:lpstr>
      <vt:lpstr>Organizácia</vt:lpstr>
      <vt:lpstr>Správca prepraviska</vt:lpstr>
      <vt:lpstr>Správca prepraviska</vt:lpstr>
      <vt:lpstr>Prvý pomocník správcu prepraviska</vt:lpstr>
      <vt:lpstr>Druhý pomocník správcu prepraviska</vt:lpstr>
      <vt:lpstr>Poriadkové hliadky</vt:lpstr>
      <vt:lpstr>Mostná stráž</vt:lpstr>
      <vt:lpstr>Pohotovostná jednotka</vt:lpstr>
      <vt:lpstr>Mostná pohotovosť</vt:lpstr>
      <vt:lpstr>Mostná pohotovosť</vt:lpstr>
      <vt:lpstr>Pobrežné družstvo</vt:lpstr>
      <vt:lpstr>Riečne stráže</vt:lpstr>
      <vt:lpstr>Riečne stráže</vt:lpstr>
      <vt:lpstr>Hliadka pre pozorovanie hladiny</vt:lpstr>
      <vt:lpstr>Záchranná služba</vt:lpstr>
      <vt:lpstr>Organizácia zriaďovania mostového prepraviska</vt:lpstr>
      <vt:lpstr>Preprava vojsk po moste</vt:lpstr>
      <vt:lpstr>Prepúšťanie lodí a veľkých plávajúcich predmetov</vt:lpstr>
      <vt:lpstr>Výmena poškodených dielov alebo mostného úseku</vt:lpstr>
      <vt:lpstr>Presun mostového prepraviska</vt:lpstr>
      <vt:lpstr>Prechod z únosnosti 60t na 20t</vt:lpstr>
      <vt:lpstr>Prechod z mostovej prepravy na prievozovú</vt:lpstr>
      <vt:lpstr>Zrušenie mostového prepraviska</vt:lpstr>
      <vt:lpstr>Ďakujem za pozornosť!</vt:lpstr>
    </vt:vector>
  </TitlesOfParts>
  <Company>EKO-DAMI s.r.o.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Eleonóra Lehotská</dc:creator>
  <cp:lastModifiedBy>Janulka</cp:lastModifiedBy>
  <cp:revision>36</cp:revision>
  <dcterms:created xsi:type="dcterms:W3CDTF">2013-12-13T15:44:31Z</dcterms:created>
  <dcterms:modified xsi:type="dcterms:W3CDTF">2013-12-16T20:41:09Z</dcterms:modified>
</cp:coreProperties>
</file>