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439-C818-4098-9940-B813135132D7}" type="datetimeFigureOut">
              <a:rPr lang="sk-SK" smtClean="0"/>
              <a:t>12. 5. 2011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1ED0B347-3336-4E44-AB15-FAABB115C884}" type="slidenum">
              <a:rPr lang="sk-SK" smtClean="0"/>
              <a:t>‹#›</a:t>
            </a:fld>
            <a:endParaRPr lang="sk-SK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439-C818-4098-9940-B813135132D7}" type="datetimeFigureOut">
              <a:rPr lang="sk-SK" smtClean="0"/>
              <a:t>12. 5. 2011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B347-3336-4E44-AB15-FAABB115C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439-C818-4098-9940-B813135132D7}" type="datetimeFigureOut">
              <a:rPr lang="sk-SK" smtClean="0"/>
              <a:t>12. 5. 2011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1ED0B347-3336-4E44-AB15-FAABB115C884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439-C818-4098-9940-B813135132D7}" type="datetimeFigureOut">
              <a:rPr lang="sk-SK" smtClean="0"/>
              <a:t>12. 5. 2011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B347-3336-4E44-AB15-FAABB115C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439-C818-4098-9940-B813135132D7}" type="datetimeFigureOut">
              <a:rPr lang="sk-SK" smtClean="0"/>
              <a:t>12. 5. 2011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1ED0B347-3336-4E44-AB15-FAABB115C884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439-C818-4098-9940-B813135132D7}" type="datetimeFigureOut">
              <a:rPr lang="sk-SK" smtClean="0"/>
              <a:t>12. 5. 2011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B347-3336-4E44-AB15-FAABB115C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439-C818-4098-9940-B813135132D7}" type="datetimeFigureOut">
              <a:rPr lang="sk-SK" smtClean="0"/>
              <a:t>12. 5. 2011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B347-3336-4E44-AB15-FAABB115C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439-C818-4098-9940-B813135132D7}" type="datetimeFigureOut">
              <a:rPr lang="sk-SK" smtClean="0"/>
              <a:t>12. 5. 2011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B347-3336-4E44-AB15-FAABB115C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439-C818-4098-9940-B813135132D7}" type="datetimeFigureOut">
              <a:rPr lang="sk-SK" smtClean="0"/>
              <a:t>12. 5. 2011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B347-3336-4E44-AB15-FAABB115C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439-C818-4098-9940-B813135132D7}" type="datetimeFigureOut">
              <a:rPr lang="sk-SK" smtClean="0"/>
              <a:t>12. 5. 2011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B347-3336-4E44-AB15-FAABB115C88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439-C818-4098-9940-B813135132D7}" type="datetimeFigureOut">
              <a:rPr lang="sk-SK" smtClean="0"/>
              <a:t>12. 5. 2011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B347-3336-4E44-AB15-FAABB115C88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3DA439-C818-4098-9940-B813135132D7}" type="datetimeFigureOut">
              <a:rPr lang="sk-SK" smtClean="0"/>
              <a:t>12. 5. 2011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ED0B347-3336-4E44-AB15-FAABB115C884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ibd.com/doc/54659343/11/Postupenie-veci-%C2%A7-214-Trestneho-poriadku" TargetMode="External"/><Relationship Id="rId2" Type="http://schemas.openxmlformats.org/officeDocument/2006/relationships/hyperlink" Target="http://referaty.atlas.sk/odborne-humanitne/pravo/34151/zacatie-spravneho-kona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yvlastnenie.sk/predpisy/spravny-poriad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180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sk-SK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režime priebehu konania vysvetlite začatie konania, postúpenie veci, zastavenie konania a zápisnicu</a:t>
            </a:r>
            <a:endParaRPr lang="sk-SK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580112" y="581974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Voj. </a:t>
            </a:r>
            <a:r>
              <a:rPr lang="sk-SK" sz="2800" i="1" dirty="0" err="1" smtClean="0"/>
              <a:t>Jackanin</a:t>
            </a:r>
            <a:r>
              <a:rPr lang="sk-SK" sz="2800" i="1" dirty="0" smtClean="0"/>
              <a:t> Milan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2755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 smtClean="0"/>
              <a:t>Začatie </a:t>
            </a:r>
            <a:r>
              <a:rPr lang="sk-SK" b="1" u="sng" dirty="0"/>
              <a:t>konania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/>
          <a:lstStyle/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sk-SK" dirty="0" smtClean="0"/>
              <a:t>Na Návrh účastníka konania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sk-SK" dirty="0" smtClean="0"/>
              <a:t>Na Podnet správneho orgánu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690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22060" y="1484784"/>
            <a:ext cx="9144000" cy="5112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sk-SK" dirty="0" smtClean="0"/>
              <a:t>Začína sa dňom, </a:t>
            </a:r>
            <a:r>
              <a:rPr lang="sk-SK" dirty="0"/>
              <a:t>keď podanie účastníka konania došlo správ. orgánu, príslušnému vo veci </a:t>
            </a:r>
            <a:r>
              <a:rPr lang="sk-SK" dirty="0" smtClean="0"/>
              <a:t>rozhodnúť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sk-SK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sk-SK" dirty="0" smtClean="0"/>
              <a:t>upovedomenie </a:t>
            </a:r>
            <a:r>
              <a:rPr lang="sk-SK" dirty="0"/>
              <a:t>všetkých známych účastníkov </a:t>
            </a:r>
            <a:r>
              <a:rPr lang="sk-SK" dirty="0" smtClean="0"/>
              <a:t>konania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sk-SK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sk-SK" dirty="0" smtClean="0"/>
              <a:t>verejná vyhláška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821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sk-SK" b="1" u="sng" dirty="0"/>
              <a:t>Podanie</a:t>
            </a:r>
            <a:r>
              <a:rPr lang="sk-SK" b="1" u="sng" dirty="0" smtClean="0"/>
              <a:t>:</a:t>
            </a:r>
            <a:r>
              <a:rPr lang="sk-SK" b="1" dirty="0" smtClean="0"/>
              <a:t> </a:t>
            </a:r>
            <a:r>
              <a:rPr lang="sk-SK" dirty="0" smtClean="0"/>
              <a:t>písomné</a:t>
            </a:r>
            <a:r>
              <a:rPr lang="sk-SK" b="1" dirty="0" smtClean="0"/>
              <a:t> </a:t>
            </a:r>
            <a:r>
              <a:rPr lang="sk-SK" dirty="0" smtClean="0"/>
              <a:t>alebo </a:t>
            </a:r>
            <a:r>
              <a:rPr lang="sk-SK" dirty="0"/>
              <a:t>ústne do </a:t>
            </a:r>
            <a:r>
              <a:rPr lang="sk-SK" dirty="0" smtClean="0"/>
              <a:t>zápisnice, telegraficky, telefaxom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Telegraficky/Telefaxom- 3 dni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Kto ho podáva, čoho sa týka, čo sa navrhuje, 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Prijatie oznámenia sa musí </a:t>
            </a:r>
            <a:r>
              <a:rPr lang="sk-SK" dirty="0"/>
              <a:t>potvrdiť</a:t>
            </a:r>
          </a:p>
        </p:txBody>
      </p:sp>
    </p:spTree>
    <p:extLst>
      <p:ext uri="{BB962C8B-B14F-4D97-AF65-F5344CB8AC3E}">
        <p14:creationId xmlns:p14="http://schemas.microsoft.com/office/powerpoint/2010/main" val="120862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sk-SK" b="1" u="sng" dirty="0" smtClean="0"/>
              <a:t>Postúpenie veci</a:t>
            </a:r>
            <a:endParaRPr lang="sk-SK" b="1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sk-SK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sk-SK" dirty="0" smtClean="0"/>
              <a:t>Ak </a:t>
            </a:r>
            <a:r>
              <a:rPr lang="sk-SK" dirty="0"/>
              <a:t>skutok pre ktorý bolo začaté trestné stíhanie nie je trestným činom, prokurátor vec postúpi orgánu príslušnému vo veci </a:t>
            </a:r>
            <a:r>
              <a:rPr lang="sk-SK" dirty="0" smtClean="0"/>
              <a:t>konať.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sk-SK" dirty="0" smtClean="0"/>
              <a:t>Doručenie uznesenia poškodenému a obvinenému.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sk-SK" dirty="0" smtClean="0"/>
              <a:t>Policajt </a:t>
            </a:r>
            <a:r>
              <a:rPr lang="sk-SK" dirty="0"/>
              <a:t>môže rozhodnúť o postúpení veci, len za podmienky, že ešte nebolo vo veci vznesené </a:t>
            </a:r>
            <a:r>
              <a:rPr lang="sk-SK" dirty="0" smtClean="0"/>
              <a:t>obvinenie.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039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 smtClean="0"/>
              <a:t> Zastavenie konania</a:t>
            </a:r>
            <a:endParaRPr lang="sk-SK" b="1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915" y="1412776"/>
            <a:ext cx="8928992" cy="5069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k-SK" sz="3600" u="sng" dirty="0" smtClean="0"/>
              <a:t>Správny orgán konanie zastaví:</a:t>
            </a:r>
            <a:endParaRPr lang="en-US" sz="3600" u="sng" dirty="0" smtClean="0"/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sk-SK" dirty="0" smtClean="0"/>
              <a:t>ak </a:t>
            </a:r>
            <a:r>
              <a:rPr lang="sk-SK" dirty="0"/>
              <a:t>účastník vzal svoj návrh na jeho začatie späť a </a:t>
            </a:r>
            <a:r>
              <a:rPr lang="sk-SK" dirty="0" smtClean="0"/>
              <a:t>ak s </a:t>
            </a:r>
            <a:r>
              <a:rPr lang="sk-SK" dirty="0"/>
              <a:t>tým súhlasia ostatní účastníci konania, alebo </a:t>
            </a:r>
            <a:endParaRPr lang="en-US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sk-SK" dirty="0"/>
              <a:t>ak odpadol dôvod konania začatého na podnet správneho orgánu.</a:t>
            </a:r>
          </a:p>
        </p:txBody>
      </p:sp>
    </p:spTree>
    <p:extLst>
      <p:ext uri="{BB962C8B-B14F-4D97-AF65-F5344CB8AC3E}">
        <p14:creationId xmlns:p14="http://schemas.microsoft.com/office/powerpoint/2010/main" val="75925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u="sng" dirty="0" smtClean="0"/>
              <a:t>Zápisnica</a:t>
            </a:r>
            <a:endParaRPr lang="sk-SK" b="1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O ústnych podaniach a o dôležitých úkonoch v konaní, najmä o vykonaných dôkazoch, o vyjadreniach účastníkov konania, o ústnom </a:t>
            </a:r>
            <a:r>
              <a:rPr lang="sk-SK" dirty="0" smtClean="0"/>
              <a:t>pojednávaní, </a:t>
            </a:r>
            <a:r>
              <a:rPr lang="sk-SK" dirty="0"/>
              <a:t>a o hlasovaní správny orgán spíše zápisnicu. </a:t>
            </a:r>
            <a:endParaRPr lang="sk-SK" dirty="0" smtClean="0"/>
          </a:p>
          <a:p>
            <a:pPr>
              <a:lnSpc>
                <a:spcPct val="200000"/>
              </a:lnSpc>
            </a:pPr>
            <a:r>
              <a:rPr lang="sk-SK" sz="4000" dirty="0"/>
              <a:t>kto, kde a kedy </a:t>
            </a:r>
            <a:r>
              <a:rPr lang="sk-SK" sz="4000" dirty="0" smtClean="0"/>
              <a:t>???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21357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r>
              <a:rPr lang="sk-SK" sz="8000" b="1" dirty="0" smtClean="0"/>
              <a:t>KONIEC</a:t>
            </a:r>
            <a:endParaRPr lang="sk-SK" sz="8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2780928"/>
            <a:ext cx="8229600" cy="968971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 smtClean="0"/>
              <a:t> </a:t>
            </a:r>
            <a:r>
              <a:rPr lang="sk-SK" sz="4000" dirty="0" smtClean="0"/>
              <a:t>Ďakujem za pozornosť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91453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/>
              <a:t>    </a:t>
            </a:r>
            <a:r>
              <a:rPr lang="sk-SK" sz="4400" b="1" u="sng" dirty="0" smtClean="0"/>
              <a:t>Zdroje: 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sz="2400" dirty="0" smtClean="0">
                <a:hlinkClick r:id="rId2"/>
              </a:rPr>
              <a:t>http://referaty.atlas.sk/odborne-humanitne/pravo/34151/zacatie-spravneho-konania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>
                <a:hlinkClick r:id="rId3"/>
              </a:rPr>
              <a:t>http://www.scribd.com/doc/54659343/11/Postupenie-veci-%C2%A7-214-Trestneho-poriadku</a:t>
            </a:r>
            <a:r>
              <a:rPr lang="sk-SK" sz="2400" dirty="0" smtClean="0"/>
              <a:t> </a:t>
            </a:r>
          </a:p>
          <a:p>
            <a:endParaRPr lang="sk-SK" sz="2400" dirty="0"/>
          </a:p>
          <a:p>
            <a:r>
              <a:rPr lang="sk-SK" sz="2400" dirty="0" smtClean="0">
                <a:hlinkClick r:id="rId4"/>
              </a:rPr>
              <a:t>http://www.vyvlastnenie.sk/predpisy/spravny-poriadok/</a:t>
            </a:r>
            <a:r>
              <a:rPr lang="sk-SK" sz="2400" dirty="0" smtClean="0"/>
              <a:t> 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5379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46</TotalTime>
  <Words>233</Words>
  <Application>Microsoft Office PowerPoint</Application>
  <PresentationFormat>Prezentácia na obrazovke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Decatur</vt:lpstr>
      <vt:lpstr>V režime priebehu konania vysvetlite začatie konania, postúpenie veci, zastavenie konania a zápisnicu</vt:lpstr>
      <vt:lpstr>Začatie konania</vt:lpstr>
      <vt:lpstr> </vt:lpstr>
      <vt:lpstr> </vt:lpstr>
      <vt:lpstr>Postúpenie veci</vt:lpstr>
      <vt:lpstr> Zastavenie konania</vt:lpstr>
      <vt:lpstr>Zápisnica</vt:lpstr>
      <vt:lpstr>KONIEC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režime priebehu konania vysvetlite začatie konania, postúpenie veci, zastavenie konania a zápisnicu</dc:title>
  <dc:creator>Jacky</dc:creator>
  <cp:lastModifiedBy>Jacky</cp:lastModifiedBy>
  <cp:revision>5</cp:revision>
  <dcterms:created xsi:type="dcterms:W3CDTF">2011-05-12T21:19:49Z</dcterms:created>
  <dcterms:modified xsi:type="dcterms:W3CDTF">2011-05-12T22:06:35Z</dcterms:modified>
</cp:coreProperties>
</file>