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97C4E-4968-42F5-B095-16EEE75C7E95}" type="datetimeFigureOut">
              <a:rPr lang="sk-SK" smtClean="0"/>
              <a:t>31. 10. 2011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D98CB-39BE-4766-8894-EF7E67F2216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930F286-910B-4CCF-9F4A-F9DED1AC4EE1}" type="datetime1">
              <a:rPr lang="sk-SK" smtClean="0"/>
              <a:t>31. 10. 2011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F1ECE4-F3B8-4073-814C-5D55E9D17C5C}" type="datetime1">
              <a:rPr lang="sk-SK" smtClean="0"/>
              <a:t>31. 10. 2011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00C178C-6CFB-44B5-8F3D-AA1C594F6989}" type="datetime1">
              <a:rPr lang="sk-SK" smtClean="0"/>
              <a:t>31. 10. 2011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75CCAA-5846-4162-A60C-EEB1CC178267}" type="datetime1">
              <a:rPr lang="sk-SK" smtClean="0"/>
              <a:t>31. 10. 2011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EC1E32F-BF36-44C1-92DD-92799EA85102}" type="datetime1">
              <a:rPr lang="sk-SK" smtClean="0"/>
              <a:t>31. 10. 2011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B8844C-30CA-4556-B1CE-7A9034A19519}" type="datetime1">
              <a:rPr lang="sk-SK" smtClean="0"/>
              <a:t>31. 10. 2011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60C2-8BBC-4181-BF2E-3F2EEFA22E81}" type="datetime1">
              <a:rPr lang="sk-SK" smtClean="0"/>
              <a:t>31. 10. 2011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E81E05-9557-43F8-B289-350EB4876C27}" type="datetime1">
              <a:rPr lang="sk-SK" smtClean="0"/>
              <a:t>31. 10. 2011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C47EDB5-3F04-41CF-BD49-936A596221E1}" type="datetime1">
              <a:rPr lang="sk-SK" smtClean="0"/>
              <a:t>31. 10. 2011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1B088-2001-4127-8311-81DE9D546D9A}" type="datetime1">
              <a:rPr lang="sk-SK" smtClean="0"/>
              <a:t>31. 10. 2011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26F1C-87E4-4B80-95C0-7E940BA75948}" type="datetime1">
              <a:rPr lang="sk-SK" smtClean="0"/>
              <a:t>31. 10. 2011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447E62E-9F5B-46ED-9871-07D3221BF714}" type="datetime1">
              <a:rPr lang="sk-SK" smtClean="0"/>
              <a:t>31. 10. 2011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9F18E26-4488-4EC0-BC57-EF6E708A8E56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 </a:t>
            </a:r>
            <a:r>
              <a:rPr lang="sk-SK" dirty="0" smtClean="0"/>
              <a:t>Opravné </a:t>
            </a:r>
            <a:r>
              <a:rPr lang="sk-SK" dirty="0"/>
              <a:t>prostriedky proti rozhodnutiam správnych </a:t>
            </a:r>
            <a:r>
              <a:rPr lang="sk-SK" dirty="0" smtClean="0"/>
              <a:t>orgánov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Ivana </a:t>
            </a:r>
            <a:r>
              <a:rPr lang="sk-SK" dirty="0" err="1" smtClean="0"/>
              <a:t>Šprlová</a:t>
            </a:r>
            <a:endParaRPr lang="sk-SK" dirty="0" smtClean="0"/>
          </a:p>
          <a:p>
            <a:r>
              <a:rPr lang="sk-SK" dirty="0" smtClean="0"/>
              <a:t>11ES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8E26-4488-4EC0-BC57-EF6E708A8E56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Opravné prostriedky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11680"/>
            <a:ext cx="7239000" cy="4846320"/>
          </a:xfrm>
        </p:spPr>
        <p:txBody>
          <a:bodyPr/>
          <a:lstStyle/>
          <a:p>
            <a:r>
              <a:rPr lang="sk-SK" dirty="0" smtClean="0"/>
              <a:t>Odvolanie</a:t>
            </a:r>
          </a:p>
          <a:p>
            <a:r>
              <a:rPr lang="sk-SK" dirty="0" smtClean="0"/>
              <a:t>Dovolanie</a:t>
            </a:r>
          </a:p>
          <a:p>
            <a:r>
              <a:rPr lang="sk-SK" dirty="0" smtClean="0"/>
              <a:t>Obnova konania</a:t>
            </a:r>
          </a:p>
          <a:p>
            <a:r>
              <a:rPr lang="sk-SK" dirty="0" smtClean="0"/>
              <a:t>Sťažnosť pre porušenie zákona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8E26-4488-4EC0-BC57-EF6E708A8E56}" type="slidenum">
              <a:rPr lang="sk-SK" smtClean="0"/>
              <a:t>2</a:t>
            </a:fld>
            <a:endParaRPr lang="sk-S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sk-SK" dirty="0"/>
              <a:t>Triedenie opravných prostriedkov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928802"/>
            <a:ext cx="8229600" cy="4429180"/>
          </a:xfrm>
        </p:spPr>
        <p:txBody>
          <a:bodyPr>
            <a:normAutofit/>
          </a:bodyPr>
          <a:lstStyle/>
          <a:p>
            <a:r>
              <a:rPr lang="pl-PL" i="1" dirty="0"/>
              <a:t>1. Podľa časového momentu ich </a:t>
            </a:r>
            <a:r>
              <a:rPr lang="pl-PL" i="1" dirty="0" smtClean="0"/>
              <a:t>pripustenia</a:t>
            </a:r>
            <a:endParaRPr lang="pl-PL" i="1" dirty="0"/>
          </a:p>
          <a:p>
            <a:r>
              <a:rPr lang="sk-SK" i="1" dirty="0"/>
              <a:t>2. Podľa opravného </a:t>
            </a:r>
            <a:r>
              <a:rPr lang="sk-SK" i="1" dirty="0" smtClean="0"/>
              <a:t>súdu</a:t>
            </a:r>
          </a:p>
          <a:p>
            <a:r>
              <a:rPr lang="pl-PL" i="1" dirty="0"/>
              <a:t>3. Podľa účinku viazaného na podanie opr. </a:t>
            </a:r>
            <a:r>
              <a:rPr lang="pl-PL" i="1" dirty="0" smtClean="0"/>
              <a:t>p</a:t>
            </a:r>
            <a:r>
              <a:rPr lang="pl-PL" i="1" dirty="0" smtClean="0"/>
              <a:t>rostriedku</a:t>
            </a:r>
          </a:p>
          <a:p>
            <a:r>
              <a:rPr lang="pl-PL" i="1" dirty="0"/>
              <a:t>4. Podľa dôvodu, za ktorého možno opr. prostriedok </a:t>
            </a:r>
            <a:r>
              <a:rPr lang="pl-PL" i="1" dirty="0" smtClean="0"/>
              <a:t>podať</a:t>
            </a:r>
          </a:p>
          <a:p>
            <a:r>
              <a:rPr lang="sk-SK" dirty="0"/>
              <a:t> </a:t>
            </a:r>
            <a:r>
              <a:rPr lang="sk-SK" i="1" dirty="0"/>
              <a:t>5. Podľa práva prednášať nové skutočnosti a </a:t>
            </a:r>
            <a:r>
              <a:rPr lang="sk-SK" i="1" dirty="0" smtClean="0"/>
              <a:t>dôkazy</a:t>
            </a:r>
            <a:endParaRPr lang="sk-SK" dirty="0" smtClean="0"/>
          </a:p>
          <a:p>
            <a:r>
              <a:rPr lang="sk-SK" i="1" dirty="0"/>
              <a:t>6. Podľa spôsobu vybavenia </a:t>
            </a:r>
            <a:r>
              <a:rPr lang="sk-SK" i="1" dirty="0" err="1"/>
              <a:t>opr</a:t>
            </a:r>
            <a:r>
              <a:rPr lang="sk-SK" i="1" dirty="0"/>
              <a:t>. </a:t>
            </a:r>
            <a:r>
              <a:rPr lang="sk-SK" i="1" dirty="0" smtClean="0"/>
              <a:t>prostriedku</a:t>
            </a:r>
            <a:endParaRPr lang="pl-PL" i="1" dirty="0" smtClean="0"/>
          </a:p>
          <a:p>
            <a:endParaRPr lang="sk-SK" dirty="0" smtClean="0"/>
          </a:p>
          <a:p>
            <a:pPr lvl="1">
              <a:buNone/>
            </a:pPr>
            <a:endParaRPr lang="pl-PL" i="1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8E26-4488-4EC0-BC57-EF6E708A8E56}" type="slidenum">
              <a:rPr lang="sk-SK" smtClean="0"/>
              <a:t>3</a:t>
            </a:fld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57272"/>
          </a:xfrm>
        </p:spPr>
        <p:txBody>
          <a:bodyPr/>
          <a:lstStyle/>
          <a:p>
            <a:r>
              <a:rPr lang="sk-SK" dirty="0" smtClean="0"/>
              <a:t>Odvolanie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71588"/>
            <a:ext cx="8229600" cy="5286412"/>
          </a:xfrm>
        </p:spPr>
        <p:txBody>
          <a:bodyPr>
            <a:normAutofit/>
          </a:bodyPr>
          <a:lstStyle/>
          <a:p>
            <a:r>
              <a:rPr lang="sk-SK" dirty="0" smtClean="0"/>
              <a:t>PODMIENKY: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-Len proti rozhodnutiu súdu prvého stupňa</a:t>
            </a:r>
          </a:p>
          <a:p>
            <a:pPr>
              <a:buNone/>
            </a:pPr>
            <a:r>
              <a:rPr lang="sk-SK" dirty="0" smtClean="0"/>
              <a:t>	-15 dní od doručenia rozhodnutia</a:t>
            </a:r>
          </a:p>
          <a:p>
            <a:pPr>
              <a:buNone/>
            </a:pPr>
            <a:r>
              <a:rPr lang="sk-SK" dirty="0" smtClean="0"/>
              <a:t>	-Podanie odvolania oprávnenou osobou</a:t>
            </a:r>
          </a:p>
          <a:p>
            <a:r>
              <a:rPr lang="sk-SK" dirty="0" smtClean="0"/>
              <a:t>Každé </a:t>
            </a:r>
            <a:r>
              <a:rPr lang="sk-SK" dirty="0"/>
              <a:t>odvolanie môže byť urobené ústne do zápisnice, písomne alebo </a:t>
            </a:r>
            <a:r>
              <a:rPr lang="sk-SK" dirty="0" smtClean="0"/>
              <a:t>telegraficky.</a:t>
            </a:r>
          </a:p>
          <a:p>
            <a:r>
              <a:rPr lang="sk-SK" dirty="0" smtClean="0"/>
              <a:t>Možnosti súdu: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-zastaviť konanie, odmietnuť konanie, potvrdiť rozhodnutie, zrušiť rozhodnutie, zmeniť rozhodnutie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8E26-4488-4EC0-BC57-EF6E708A8E56}" type="slidenum">
              <a:rPr lang="sk-SK" smtClean="0"/>
              <a:t>4</a:t>
            </a:fld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1472" y="0"/>
            <a:ext cx="7239000" cy="1143000"/>
          </a:xfrm>
        </p:spPr>
        <p:txBody>
          <a:bodyPr/>
          <a:lstStyle/>
          <a:p>
            <a:r>
              <a:rPr lang="sk-SK" dirty="0" smtClean="0"/>
              <a:t>Dovolanie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Podmienky: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-</a:t>
            </a:r>
            <a:r>
              <a:rPr lang="sk-SK" dirty="0"/>
              <a:t> P</a:t>
            </a:r>
            <a:r>
              <a:rPr lang="sk-SK" dirty="0" smtClean="0"/>
              <a:t>odanie </a:t>
            </a:r>
            <a:r>
              <a:rPr lang="sk-SK" dirty="0"/>
              <a:t>dovolania oprávnenou </a:t>
            </a:r>
            <a:r>
              <a:rPr lang="sk-SK" dirty="0" smtClean="0"/>
              <a:t>osobou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-</a:t>
            </a:r>
            <a:r>
              <a:rPr lang="sk-SK" dirty="0"/>
              <a:t> </a:t>
            </a:r>
            <a:r>
              <a:rPr lang="sk-SK" dirty="0" smtClean="0"/>
              <a:t>Prípustnosť dovolania</a:t>
            </a:r>
          </a:p>
          <a:p>
            <a:r>
              <a:rPr lang="sk-SK" dirty="0"/>
              <a:t> </a:t>
            </a:r>
            <a:r>
              <a:rPr lang="sk-SK" dirty="0" smtClean="0"/>
              <a:t>Včasnosť </a:t>
            </a:r>
            <a:r>
              <a:rPr lang="sk-SK" dirty="0"/>
              <a:t>dovolania – 1 </a:t>
            </a:r>
            <a:r>
              <a:rPr lang="sk-SK" dirty="0" smtClean="0"/>
              <a:t>mesiac</a:t>
            </a:r>
          </a:p>
          <a:p>
            <a:r>
              <a:rPr lang="sk-SK" dirty="0"/>
              <a:t>Spôsoby rozhodnutia dovolacieho súdu o </a:t>
            </a:r>
            <a:r>
              <a:rPr lang="sk-SK" dirty="0" smtClean="0"/>
              <a:t>dovolaní: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-</a:t>
            </a:r>
            <a:r>
              <a:rPr lang="pl-PL" dirty="0"/>
              <a:t> zastavenie </a:t>
            </a:r>
            <a:r>
              <a:rPr lang="pl-PL" dirty="0" smtClean="0"/>
              <a:t>konania, odmietnutie konania, </a:t>
            </a:r>
            <a:r>
              <a:rPr lang="pl-PL" dirty="0"/>
              <a:t>zamietnutie </a:t>
            </a:r>
            <a:r>
              <a:rPr lang="pl-PL" dirty="0" smtClean="0"/>
              <a:t>dovolania</a:t>
            </a:r>
            <a:r>
              <a:rPr lang="pl-PL" dirty="0"/>
              <a:t>,</a:t>
            </a:r>
            <a:r>
              <a:rPr lang="pl-PL" dirty="0" smtClean="0"/>
              <a:t> </a:t>
            </a:r>
            <a:r>
              <a:rPr lang="pl-PL" dirty="0"/>
              <a:t>zrušenie </a:t>
            </a:r>
            <a:r>
              <a:rPr lang="pl-PL" dirty="0" smtClean="0"/>
              <a:t>rozhodnutia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8E26-4488-4EC0-BC57-EF6E708A8E56}" type="slidenum">
              <a:rPr lang="sk-SK" smtClean="0"/>
              <a:t>5</a:t>
            </a:fld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Sťažnosť pre porušenie zákona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2011680"/>
            <a:ext cx="7239000" cy="4846320"/>
          </a:xfrm>
        </p:spPr>
        <p:txBody>
          <a:bodyPr/>
          <a:lstStyle/>
          <a:p>
            <a:r>
              <a:rPr lang="sk-SK" dirty="0" smtClean="0"/>
              <a:t>Je </a:t>
            </a:r>
            <a:r>
              <a:rPr lang="sk-SK" dirty="0" err="1"/>
              <a:t>mimoriadný</a:t>
            </a:r>
            <a:r>
              <a:rPr lang="sk-SK" dirty="0"/>
              <a:t> opravný </a:t>
            </a:r>
            <a:r>
              <a:rPr lang="sk-SK" dirty="0" smtClean="0"/>
              <a:t>prostriedok</a:t>
            </a:r>
          </a:p>
          <a:p>
            <a:r>
              <a:rPr lang="sk-SK" dirty="0"/>
              <a:t>Oprávnený je ho podať iba generálny prokurátor a to iba vo veciach, ktoré môžu vstúpiť do už začatého </a:t>
            </a:r>
            <a:r>
              <a:rPr lang="sk-SK" dirty="0" smtClean="0"/>
              <a:t>konania</a:t>
            </a:r>
          </a:p>
          <a:p>
            <a:r>
              <a:rPr lang="sk-SK" dirty="0"/>
              <a:t>Lehota je do troch mesiacov od nadobudnutia právoplatnosti </a:t>
            </a:r>
            <a:r>
              <a:rPr lang="sk-SK" dirty="0" smtClean="0"/>
              <a:t>rozhodnutia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8E26-4488-4EC0-BC57-EF6E708A8E56}" type="slidenum">
              <a:rPr lang="sk-SK" smtClean="0"/>
              <a:t>6</a:t>
            </a:fld>
            <a:endParaRPr lang="sk-S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229600" cy="1143000"/>
          </a:xfrm>
        </p:spPr>
        <p:txBody>
          <a:bodyPr/>
          <a:lstStyle/>
          <a:p>
            <a:r>
              <a:rPr lang="sk-SK" dirty="0" smtClean="0"/>
              <a:t>Obnova konania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714488"/>
            <a:ext cx="8229600" cy="4786346"/>
          </a:xfrm>
        </p:spPr>
        <p:txBody>
          <a:bodyPr>
            <a:normAutofit/>
          </a:bodyPr>
          <a:lstStyle/>
          <a:p>
            <a:r>
              <a:rPr lang="sk-SK" dirty="0" smtClean="0"/>
              <a:t>Podmienky: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-</a:t>
            </a:r>
            <a:r>
              <a:rPr lang="pl-PL" dirty="0"/>
              <a:t>  Podanie na obnovu konania osobou na to </a:t>
            </a:r>
            <a:r>
              <a:rPr lang="pl-PL" dirty="0" smtClean="0"/>
              <a:t>oprávnenou.</a:t>
            </a:r>
          </a:p>
          <a:p>
            <a:pPr>
              <a:buNone/>
            </a:pPr>
            <a:r>
              <a:rPr lang="pl-PL" dirty="0"/>
              <a:t>	</a:t>
            </a:r>
            <a:r>
              <a:rPr lang="pl-PL" dirty="0" smtClean="0"/>
              <a:t>-</a:t>
            </a:r>
            <a:r>
              <a:rPr lang="pl-PL" dirty="0"/>
              <a:t> Podanie návrhu na obnovu konania z niektorého z dôvodov uvedených v zákone (§288</a:t>
            </a:r>
            <a:r>
              <a:rPr lang="pl-PL" dirty="0" smtClean="0"/>
              <a:t>).</a:t>
            </a:r>
          </a:p>
          <a:p>
            <a:pPr>
              <a:buNone/>
            </a:pPr>
            <a:r>
              <a:rPr lang="pl-PL" dirty="0"/>
              <a:t>	</a:t>
            </a:r>
            <a:r>
              <a:rPr lang="pl-PL" dirty="0" smtClean="0"/>
              <a:t>-</a:t>
            </a:r>
            <a:r>
              <a:rPr lang="sk-SK" dirty="0"/>
              <a:t>  Podmienka návrhu na obnovu konania proti rozhodnutiu, proti ktorému nie je zo zákona </a:t>
            </a:r>
            <a:r>
              <a:rPr lang="sk-SK" dirty="0" smtClean="0"/>
              <a:t>vylúčené.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-</a:t>
            </a:r>
            <a:r>
              <a:rPr lang="pl-PL" dirty="0"/>
              <a:t> Podanie návrhu na obnovu konania v stanovenej </a:t>
            </a:r>
            <a:r>
              <a:rPr lang="pl-PL" dirty="0" smtClean="0"/>
              <a:t>lehote.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8E26-4488-4EC0-BC57-EF6E708A8E56}" type="slidenum">
              <a:rPr lang="sk-SK" smtClean="0"/>
              <a:t>7</a:t>
            </a:fld>
            <a:endParaRPr lang="sk-S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42976" y="2285992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8E26-4488-4EC0-BC57-EF6E708A8E56}" type="slidenum">
              <a:rPr lang="sk-SK" smtClean="0"/>
              <a:t>8</a:t>
            </a:fld>
            <a:endParaRPr lang="sk-SK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78</TotalTime>
  <Words>109</Words>
  <Application>Microsoft Office PowerPoint</Application>
  <PresentationFormat>Prezentácia na obrazovke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Luxusný</vt:lpstr>
      <vt:lpstr> Opravné prostriedky proti rozhodnutiam správnych orgánov</vt:lpstr>
      <vt:lpstr>Opravné prostriedky</vt:lpstr>
      <vt:lpstr>Triedenie opravných prostriedkov </vt:lpstr>
      <vt:lpstr>Odvolanie</vt:lpstr>
      <vt:lpstr>Dovolanie</vt:lpstr>
      <vt:lpstr>Sťažnosť pre porušenie zákona</vt:lpstr>
      <vt:lpstr>Obnova konania</vt:lpstr>
      <vt:lpstr>ĎAKUJEM ZA POZORNOSŤ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Opravné prostriedky proti rozhodnutiam správnych orgánov.</dc:title>
  <dc:creator>Asus</dc:creator>
  <cp:lastModifiedBy>Asus</cp:lastModifiedBy>
  <cp:revision>8</cp:revision>
  <dcterms:created xsi:type="dcterms:W3CDTF">2011-10-31T20:29:12Z</dcterms:created>
  <dcterms:modified xsi:type="dcterms:W3CDTF">2011-10-31T21:47:31Z</dcterms:modified>
</cp:coreProperties>
</file>