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2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4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9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3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114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3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6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Abstraktná genetic koncepcia">
            <a:extLst>
              <a:ext uri="{FF2B5EF4-FFF2-40B4-BE49-F238E27FC236}">
                <a16:creationId xmlns:a16="http://schemas.microsoft.com/office/drawing/2014/main" id="{9422A91E-BBCD-B087-459D-226783739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315C8E3-4391-7CFF-23FA-E7DB16DEE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sk-SK" dirty="0"/>
              <a:t>Variácie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2E0305D-A6D2-74CE-4BE6-B4DA67B5C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r>
              <a:rPr lang="sk-SK" dirty="0"/>
              <a:t>Bc. Radka Schwartzová</a:t>
            </a: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D0E91B3-1683-68FD-FF50-817359D3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sk-SK" dirty="0"/>
              <a:t>Úloha 1.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D23D7E1-B9CC-F7F1-2433-8C7348018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3" y="2243352"/>
            <a:ext cx="11258550" cy="3568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/>
              <a:t>Ku zostaveniu vlajky, ktorá má byť zložená z troch rôznofarebných vodorovných pruhov, máme k dispozícii tieto farby látky: biela, modrá, červená, zelená a žltá.  </a:t>
            </a:r>
          </a:p>
          <a:p>
            <a:pPr marL="0" indent="0">
              <a:buNone/>
            </a:pPr>
            <a:r>
              <a:rPr lang="sk-SK" sz="2800" dirty="0"/>
              <a:t>Určte počet vlajok, ktoré vieme z daných farieb látky vytvoriť.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4225DC26-5F76-D254-A02E-1993AFF0F023}"/>
              </a:ext>
            </a:extLst>
          </p:cNvPr>
          <p:cNvSpPr/>
          <p:nvPr/>
        </p:nvSpPr>
        <p:spPr>
          <a:xfrm>
            <a:off x="619124" y="4906501"/>
            <a:ext cx="10829925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1. Vypíšme všetky možnosti zostavenia vlajky,  ktorá pozostáva z 3 pruhov ak máme na výber 5 farieb.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D3F2E0D-839B-CCFC-CF43-927041F7CA16}"/>
              </a:ext>
            </a:extLst>
          </p:cNvPr>
          <p:cNvSpPr/>
          <p:nvPr/>
        </p:nvSpPr>
        <p:spPr>
          <a:xfrm>
            <a:off x="619123" y="5133166"/>
            <a:ext cx="10829925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2. Ako si môžeme zdĺhavé vypisovanie možností zjednodušiť?</a:t>
            </a:r>
          </a:p>
        </p:txBody>
      </p:sp>
    </p:spTree>
    <p:extLst>
      <p:ext uri="{BB962C8B-B14F-4D97-AF65-F5344CB8AC3E}">
        <p14:creationId xmlns:p14="http://schemas.microsoft.com/office/powerpoint/2010/main" val="22865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0772DE-6929-8EA5-94A7-A6617879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483" y="593675"/>
            <a:ext cx="10058400" cy="1371600"/>
          </a:xfrm>
        </p:spPr>
        <p:txBody>
          <a:bodyPr/>
          <a:lstStyle/>
          <a:p>
            <a:pPr algn="ctr"/>
            <a:r>
              <a:rPr lang="sk-SK" dirty="0"/>
              <a:t>Variácie (záleží na poradí)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750927-0A52-1EEE-93DC-B1787BBA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Šípka: doľava 3">
            <a:extLst>
              <a:ext uri="{FF2B5EF4-FFF2-40B4-BE49-F238E27FC236}">
                <a16:creationId xmlns:a16="http://schemas.microsoft.com/office/drawing/2014/main" id="{00269954-D2C4-720A-6C35-2A36C4C66933}"/>
              </a:ext>
            </a:extLst>
          </p:cNvPr>
          <p:cNvSpPr/>
          <p:nvPr/>
        </p:nvSpPr>
        <p:spPr>
          <a:xfrm rot="19280412">
            <a:off x="4260571" y="1944508"/>
            <a:ext cx="1208039" cy="310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: doľava 4">
            <a:extLst>
              <a:ext uri="{FF2B5EF4-FFF2-40B4-BE49-F238E27FC236}">
                <a16:creationId xmlns:a16="http://schemas.microsoft.com/office/drawing/2014/main" id="{5F929E98-8364-ABCA-899D-CF508F2D89AB}"/>
              </a:ext>
            </a:extLst>
          </p:cNvPr>
          <p:cNvSpPr/>
          <p:nvPr/>
        </p:nvSpPr>
        <p:spPr>
          <a:xfrm rot="13785321">
            <a:off x="6917335" y="2002311"/>
            <a:ext cx="1195027" cy="310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12696BBD-7E59-FF6E-4EAE-90AF19C4EF8F}"/>
              </a:ext>
            </a:extLst>
          </p:cNvPr>
          <p:cNvSpPr/>
          <p:nvPr/>
        </p:nvSpPr>
        <p:spPr>
          <a:xfrm>
            <a:off x="7664588" y="2746615"/>
            <a:ext cx="2902998" cy="6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S opakovaním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49DE0262-1817-3AE6-CE16-0156AFEBA0B0}"/>
              </a:ext>
            </a:extLst>
          </p:cNvPr>
          <p:cNvSpPr/>
          <p:nvPr/>
        </p:nvSpPr>
        <p:spPr>
          <a:xfrm>
            <a:off x="1624414" y="2746615"/>
            <a:ext cx="2902998" cy="6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Bez opakovania</a:t>
            </a:r>
          </a:p>
        </p:txBody>
      </p:sp>
    </p:spTree>
    <p:extLst>
      <p:ext uri="{BB962C8B-B14F-4D97-AF65-F5344CB8AC3E}">
        <p14:creationId xmlns:p14="http://schemas.microsoft.com/office/powerpoint/2010/main" val="122046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395F6C-99ED-E5F2-6DCE-B2C950EF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Variácie bez opakovania </a:t>
            </a:r>
            <a:br>
              <a:rPr lang="sk-SK" dirty="0"/>
            </a:br>
            <a:r>
              <a:rPr lang="sk-SK" sz="3600" dirty="0"/>
              <a:t>(záleží na poradí)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1DE2779-B556-97F2-3C9A-A16644E8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2" y="4408581"/>
            <a:ext cx="10058400" cy="1285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u="sng" dirty="0"/>
              <a:t>Vzorec: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2DB86BD7-3D26-0ECF-E217-969C3FF03C56}"/>
                  </a:ext>
                </a:extLst>
              </p:cNvPr>
              <p:cNvSpPr/>
              <p:nvPr/>
            </p:nvSpPr>
            <p:spPr>
              <a:xfrm>
                <a:off x="568172" y="2301189"/>
                <a:ext cx="11085064" cy="19778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𝓚</m:t>
                    </m:r>
                  </m:oMath>
                </a14:m>
                <a:r>
                  <a:rPr lang="sk-SK" sz="2800" dirty="0"/>
                  <a:t>-členná variácia z </a:t>
                </a:r>
                <a14:m>
                  <m:oMath xmlns:m="http://schemas.openxmlformats.org/officeDocument/2006/math">
                    <m:r>
                      <a:rPr lang="sk-SK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sk-SK" sz="2800" dirty="0"/>
                  <a:t> prvkov je usporiadaná </a:t>
                </a:r>
                <a14:m>
                  <m:oMath xmlns:m="http://schemas.openxmlformats.org/officeDocument/2006/math"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k-SK" sz="2800" dirty="0"/>
                  <a:t>-</a:t>
                </a:r>
                <a:r>
                  <a:rPr lang="sk-SK" sz="2800" dirty="0" err="1"/>
                  <a:t>tica</a:t>
                </a:r>
                <a:r>
                  <a:rPr lang="sk-SK" sz="2800" dirty="0"/>
                  <a:t> zostavená z daných prvkov tak, že každý sa v nej vyskytuje </a:t>
                </a:r>
                <a:r>
                  <a:rPr lang="sk-SK" sz="2800" b="1" u="sng" dirty="0"/>
                  <a:t>najviac raz</a:t>
                </a:r>
                <a:r>
                  <a:rPr lang="sk-SK" sz="2800" dirty="0"/>
                  <a:t>.</a:t>
                </a:r>
              </a:p>
            </p:txBody>
          </p:sp>
        </mc:Choice>
        <mc:Fallback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2DB86BD7-3D26-0ECF-E217-969C3FF03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72" y="2301189"/>
                <a:ext cx="11085064" cy="1977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1A6951A0-7C53-F00D-FE98-46595FC9369A}"/>
                  </a:ext>
                </a:extLst>
              </p:cNvPr>
              <p:cNvSpPr/>
              <p:nvPr/>
            </p:nvSpPr>
            <p:spPr>
              <a:xfrm>
                <a:off x="2317072" y="4829577"/>
                <a:ext cx="8077849" cy="128587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sk-SK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400" i="1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400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sz="2400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sk-SK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sz="2400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sk-SK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sk-SK" sz="2400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sk-SK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sk-SK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sk-SK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sk-SK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sk-SK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sk-SK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… ⋅(</m:t>
                      </m:r>
                      <m:r>
                        <a:rPr lang="sk-SK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sk-SK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sk-SK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1A6951A0-7C53-F00D-FE98-46595FC93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72" y="4829577"/>
                <a:ext cx="8077849" cy="1285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4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CE24EF-810C-2CDB-511E-34EBEF04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2.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F437BF-7877-C357-9810-F4FAEC5D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400" dirty="0"/>
              <a:t>Koľkými spôsobmi môžeme zo štvorčlennej skupiny vybrať:</a:t>
            </a:r>
          </a:p>
          <a:p>
            <a:pPr marL="342900" indent="-342900">
              <a:buFont typeface="+mj-lt"/>
              <a:buAutoNum type="alphaLcParenR"/>
            </a:pPr>
            <a:r>
              <a:rPr lang="sk-SK" sz="2000" dirty="0"/>
              <a:t>vedúceho;</a:t>
            </a:r>
          </a:p>
          <a:p>
            <a:pPr marL="342900" indent="-342900">
              <a:buFont typeface="+mj-lt"/>
              <a:buAutoNum type="alphaLcParenR"/>
            </a:pPr>
            <a:r>
              <a:rPr lang="sk-SK" sz="2000" dirty="0"/>
              <a:t>vedúceho a hovorcu;</a:t>
            </a:r>
          </a:p>
          <a:p>
            <a:pPr marL="342900" indent="-342900">
              <a:buFont typeface="+mj-lt"/>
              <a:buAutoNum type="alphaLcParenR"/>
            </a:pPr>
            <a:r>
              <a:rPr lang="sk-SK" sz="2000" dirty="0"/>
              <a:t>vedúceho, hovorcu a zapisovateľa.</a:t>
            </a:r>
          </a:p>
        </p:txBody>
      </p:sp>
    </p:spTree>
    <p:extLst>
      <p:ext uri="{BB962C8B-B14F-4D97-AF65-F5344CB8AC3E}">
        <p14:creationId xmlns:p14="http://schemas.microsoft.com/office/powerpoint/2010/main" val="391127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6AC02-3C4D-441D-D7EB-DF0A0669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3.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5AA7BF-7D87-256C-FF21-3BD90978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800" dirty="0"/>
              <a:t>Koľko možností má trieda s 25 žiakmi zvoliť si spomedzi seba predsedu, podpredsedu a pokladníka?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280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F3C4A7-CDD2-806F-F284-D7C6F55C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4.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C0CCF0-7B82-90B0-4698-5182E566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/>
              <a:t>Koľko 5-ciferných čísel možno vytvoriť z číslic menších než je číslica 8?</a:t>
            </a:r>
          </a:p>
        </p:txBody>
      </p:sp>
    </p:spTree>
    <p:extLst>
      <p:ext uri="{BB962C8B-B14F-4D97-AF65-F5344CB8AC3E}">
        <p14:creationId xmlns:p14="http://schemas.microsoft.com/office/powerpoint/2010/main" val="416314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0AA1DF-74F2-65CF-D07A-8296B536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5.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25246C3-23C9-A96F-1EFF-9CEFFCA85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400" dirty="0"/>
              <a:t>Máš možnosť vytvoriť si vlastnú poštovú známku, na ktorej budú v pravom a ľavom hornom rohu 2 rôzne znaky. Koľko známok by si mohol(a) vytvoriť, ak máš k dispozícii tieto znaky: #,¤, ¥, ø, ð, », </a:t>
            </a:r>
            <a:r>
              <a:rPr lang="sk-SK" sz="2400" dirty="0">
                <a:ea typeface="Cambria Math"/>
              </a:rPr>
              <a:t>¤?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3043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F0C6A1-3AB7-9050-B0B7-D8AC6C3C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6.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DA1D8FB-A21C-285E-BFA7-F08D9D01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osudí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je 26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loptičiek</a:t>
            </a:r>
            <a:r>
              <a:rPr lang="sk-SK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a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na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každej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je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jedno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iné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písmeno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</a:t>
            </a:r>
            <a:endParaRPr lang="sk-SK" sz="24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Postupne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vylosujeme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6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loptičiek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a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zoradíme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ich za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seba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Koľko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rôznych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„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slov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“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môže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takto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vzniknúť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?</a:t>
            </a:r>
            <a:endParaRPr lang="sk-SK" sz="2400" dirty="0">
              <a:effectLst/>
              <a:ea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4906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294</Words>
  <Application>Microsoft Office PowerPoint</Application>
  <PresentationFormat>Širokouhlá</PresentationFormat>
  <Paragraphs>28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Cambria Math</vt:lpstr>
      <vt:lpstr>Garamond</vt:lpstr>
      <vt:lpstr>Georgia Pro</vt:lpstr>
      <vt:lpstr>Georgia Pro Cond Black</vt:lpstr>
      <vt:lpstr>SavonVTI</vt:lpstr>
      <vt:lpstr>Variácie</vt:lpstr>
      <vt:lpstr>Úloha 1.</vt:lpstr>
      <vt:lpstr>Variácie (záleží na poradí)</vt:lpstr>
      <vt:lpstr>1. Variácie bez opakovania  (záleží na poradí)</vt:lpstr>
      <vt:lpstr>Úloha 2. </vt:lpstr>
      <vt:lpstr>Úloha 3. </vt:lpstr>
      <vt:lpstr>Úloha 4.</vt:lpstr>
      <vt:lpstr>Úloha 5.</vt:lpstr>
      <vt:lpstr>Úloha 6.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Variácie</dc:title>
  <dc:creator>Radka Schwartzová</dc:creator>
  <cp:lastModifiedBy>Radka Schwartzová</cp:lastModifiedBy>
  <cp:revision>2</cp:revision>
  <dcterms:created xsi:type="dcterms:W3CDTF">2023-03-23T16:50:46Z</dcterms:created>
  <dcterms:modified xsi:type="dcterms:W3CDTF">2023-03-23T17:45:49Z</dcterms:modified>
</cp:coreProperties>
</file>