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6" r:id="rId5"/>
    <p:sldId id="261" r:id="rId6"/>
    <p:sldId id="275" r:id="rId7"/>
    <p:sldId id="276" r:id="rId8"/>
    <p:sldId id="278" r:id="rId9"/>
    <p:sldId id="277" r:id="rId10"/>
    <p:sldId id="268" r:id="rId11"/>
    <p:sldId id="262" r:id="rId12"/>
    <p:sldId id="274" r:id="rId13"/>
    <p:sldId id="263" r:id="rId14"/>
    <p:sldId id="271" r:id="rId15"/>
    <p:sldId id="269" r:id="rId16"/>
    <p:sldId id="264" r:id="rId17"/>
    <p:sldId id="265" r:id="rId18"/>
    <p:sldId id="270" r:id="rId19"/>
    <p:sldId id="272" r:id="rId20"/>
    <p:sldId id="279" r:id="rId21"/>
    <p:sldId id="280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8E12-C4E5-45B9-915E-CCF1D187297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224E-5BC9-4431-B66B-C8C62CD6D22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RASTLINY PESTOVANÉ </a:t>
            </a:r>
            <a:br>
              <a:rPr lang="sk-SK" b="1" dirty="0" smtClean="0"/>
            </a:br>
            <a:r>
              <a:rPr lang="sk-SK" b="1" dirty="0" smtClean="0"/>
              <a:t>V ZÁHRADÁCH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Identifikuj rodový a druhový názov a </a:t>
            </a:r>
            <a:r>
              <a:rPr lang="sk-SK" dirty="0" err="1" smtClean="0"/>
              <a:t>zatried</a:t>
            </a:r>
            <a:r>
              <a:rPr lang="sk-SK" dirty="0" smtClean="0"/>
              <a:t> do skupín zeleniny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799"/>
            <a:ext cx="3744416" cy="46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  <a:p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772816"/>
            <a:ext cx="4176464" cy="43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204864"/>
            <a:ext cx="405168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84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00808"/>
            <a:ext cx="443655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  <a:p>
            <a:endParaRPr lang="sk-SK" b="1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060848"/>
            <a:ext cx="37444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988840"/>
            <a:ext cx="437053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  <p:pic>
        <p:nvPicPr>
          <p:cNvPr id="1026" name="Picture 2" descr="Fazuľa – čierna, biela a červená. Ako ich spracovať? | LepšíDeň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4567131" cy="30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4180964" cy="44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564904"/>
            <a:ext cx="434531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  <a:p>
            <a:endParaRPr lang="sk-SK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5" y="1988840"/>
            <a:ext cx="320131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  <a:p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132856"/>
            <a:ext cx="4976111" cy="323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5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948" y="1412776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AutoShape 2" descr="Pór - jemná a sladká cibuľovina - Sezóna - Záhrada - Prav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Pór - jemná a sladká cibuľovina - Sezóna - Záhrada - Prav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Pór a jeho účinky na zdravie. Viete, ako ho pestovať? - účinky, použitie -  Zdravotek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52600"/>
            <a:ext cx="5512893" cy="36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336232" y="198884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88607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b="1" dirty="0"/>
          </a:p>
          <a:p>
            <a:endParaRPr lang="sk-SK" dirty="0"/>
          </a:p>
        </p:txBody>
      </p:sp>
      <p:pic>
        <p:nvPicPr>
          <p:cNvPr id="2050" name="Picture 2" descr="Paštrnák sia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19" y="1628800"/>
            <a:ext cx="5849379" cy="38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CIBUĽOVÁ</a:t>
            </a:r>
          </a:p>
          <a:p>
            <a:pPr lvl="1"/>
            <a:r>
              <a:rPr lang="sk-SK" dirty="0"/>
              <a:t>HLÚBOVÁ</a:t>
            </a:r>
          </a:p>
          <a:p>
            <a:pPr lvl="1"/>
            <a:r>
              <a:rPr lang="sk-SK" dirty="0"/>
              <a:t>LISTOVÁ</a:t>
            </a:r>
          </a:p>
          <a:p>
            <a:pPr lvl="1"/>
            <a:r>
              <a:rPr lang="sk-SK" dirty="0"/>
              <a:t>KOREŇOVÁ</a:t>
            </a:r>
          </a:p>
          <a:p>
            <a:pPr lvl="1"/>
            <a:r>
              <a:rPr lang="sk-SK" dirty="0"/>
              <a:t>STRUKOVÁ</a:t>
            </a:r>
          </a:p>
          <a:p>
            <a:pPr lvl="1"/>
            <a:r>
              <a:rPr lang="sk-SK" dirty="0"/>
              <a:t>PLODOVÁ</a:t>
            </a:r>
          </a:p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882" y="332656"/>
            <a:ext cx="5844740" cy="405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00808"/>
            <a:ext cx="4352473" cy="32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323528" y="1700808"/>
            <a:ext cx="5742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</a:p>
        </p:txBody>
      </p:sp>
    </p:spTree>
    <p:extLst>
      <p:ext uri="{BB962C8B-B14F-4D97-AF65-F5344CB8AC3E}">
        <p14:creationId xmlns:p14="http://schemas.microsoft.com/office/powerpoint/2010/main" val="17915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89867"/>
            <a:ext cx="5904656" cy="392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251520" y="19055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08720"/>
            <a:ext cx="5832648" cy="466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251520" y="1978759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641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604352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72816"/>
            <a:ext cx="4608512" cy="330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467544" y="19055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641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836712"/>
            <a:ext cx="4392488" cy="544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827584" y="19055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sk-SK" sz="3200" dirty="0"/>
              <a:t>CIBUĽOVÁ</a:t>
            </a:r>
          </a:p>
          <a:p>
            <a:pPr lvl="1"/>
            <a:r>
              <a:rPr lang="sk-SK" sz="3200" dirty="0"/>
              <a:t>HLÚBOVÁ</a:t>
            </a:r>
          </a:p>
          <a:p>
            <a:pPr lvl="1"/>
            <a:r>
              <a:rPr lang="sk-SK" sz="3200" dirty="0"/>
              <a:t>LISTOVÁ</a:t>
            </a:r>
          </a:p>
          <a:p>
            <a:pPr lvl="1"/>
            <a:r>
              <a:rPr lang="sk-SK" sz="3200" dirty="0"/>
              <a:t>KOREŇOVÁ</a:t>
            </a:r>
          </a:p>
          <a:p>
            <a:pPr lvl="1"/>
            <a:r>
              <a:rPr lang="sk-SK" sz="3200" dirty="0"/>
              <a:t>STRUKOVÁ</a:t>
            </a:r>
          </a:p>
          <a:p>
            <a:pPr lvl="1"/>
            <a:r>
              <a:rPr lang="sk-SK" sz="3200" dirty="0"/>
              <a:t>PLODOVÁ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641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127</Words>
  <Application>Microsoft Office PowerPoint</Application>
  <PresentationFormat>Prezentácia na obrazovke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RASTLINY PESTOVANÉ  V ZÁHRADÁCH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 PESTOVANÉ V ZÁHRADÁCH</dc:title>
  <dc:creator>Lenka</dc:creator>
  <cp:lastModifiedBy>ucitel</cp:lastModifiedBy>
  <cp:revision>15</cp:revision>
  <dcterms:created xsi:type="dcterms:W3CDTF">2011-09-20T18:53:43Z</dcterms:created>
  <dcterms:modified xsi:type="dcterms:W3CDTF">2023-11-13T11:38:55Z</dcterms:modified>
</cp:coreProperties>
</file>