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8" r:id="rId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4660"/>
  </p:normalViewPr>
  <p:slideViewPr>
    <p:cSldViewPr snapToGrid="0">
      <p:cViewPr>
        <p:scale>
          <a:sx n="90" d="100"/>
          <a:sy n="90" d="100"/>
        </p:scale>
        <p:origin x="624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B83-7512-4FB9-8412-A6141640229C}" type="datetimeFigureOut">
              <a:rPr lang="sk-SK" smtClean="0"/>
              <a:t>9. 11. 2023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4A11-5F29-4466-AD15-CE5447FB89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752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B83-7512-4FB9-8412-A6141640229C}" type="datetimeFigureOut">
              <a:rPr lang="sk-SK" smtClean="0"/>
              <a:t>9. 11. 2023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4A11-5F29-4466-AD15-CE5447FB89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331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B83-7512-4FB9-8412-A6141640229C}" type="datetimeFigureOut">
              <a:rPr lang="sk-SK" smtClean="0"/>
              <a:t>9. 11. 2023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4A11-5F29-4466-AD15-CE5447FB89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633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B83-7512-4FB9-8412-A6141640229C}" type="datetimeFigureOut">
              <a:rPr lang="sk-SK" smtClean="0"/>
              <a:t>9. 11. 2023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4A11-5F29-4466-AD15-CE5447FB89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411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B83-7512-4FB9-8412-A6141640229C}" type="datetimeFigureOut">
              <a:rPr lang="sk-SK" smtClean="0"/>
              <a:t>9. 11. 2023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4A11-5F29-4466-AD15-CE5447FB89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249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B83-7512-4FB9-8412-A6141640229C}" type="datetimeFigureOut">
              <a:rPr lang="sk-SK" smtClean="0"/>
              <a:t>9. 11. 2023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4A11-5F29-4466-AD15-CE5447FB89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584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B83-7512-4FB9-8412-A6141640229C}" type="datetimeFigureOut">
              <a:rPr lang="sk-SK" smtClean="0"/>
              <a:t>9. 11. 2023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4A11-5F29-4466-AD15-CE5447FB89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3565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B83-7512-4FB9-8412-A6141640229C}" type="datetimeFigureOut">
              <a:rPr lang="sk-SK" smtClean="0"/>
              <a:t>9. 11. 2023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4A11-5F29-4466-AD15-CE5447FB89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498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B83-7512-4FB9-8412-A6141640229C}" type="datetimeFigureOut">
              <a:rPr lang="sk-SK" smtClean="0"/>
              <a:t>9. 11. 2023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4A11-5F29-4466-AD15-CE5447FB89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9076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B83-7512-4FB9-8412-A6141640229C}" type="datetimeFigureOut">
              <a:rPr lang="sk-SK" smtClean="0"/>
              <a:t>9. 11. 2023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4A11-5F29-4466-AD15-CE5447FB89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9704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B83-7512-4FB9-8412-A6141640229C}" type="datetimeFigureOut">
              <a:rPr lang="sk-SK" smtClean="0"/>
              <a:t>9. 11. 2023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4A11-5F29-4466-AD15-CE5447FB89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6714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FAB83-7512-4FB9-8412-A6141640229C}" type="datetimeFigureOut">
              <a:rPr lang="sk-SK" smtClean="0"/>
              <a:t>9. 11. 2023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C4A11-5F29-4466-AD15-CE5447FB89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115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Vyrovnávanie chemických rovníc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438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8648" y="-63272"/>
            <a:ext cx="11726333" cy="1325563"/>
          </a:xfrm>
        </p:spPr>
        <p:txBody>
          <a:bodyPr/>
          <a:lstStyle/>
          <a:p>
            <a:r>
              <a:rPr lang="sk-SK" dirty="0" smtClean="0"/>
              <a:t>Zapíšte a vyrovnajte, prečítajte chemickú rovnicu: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131359"/>
            <a:ext cx="10515600" cy="4351338"/>
          </a:xfrm>
        </p:spPr>
        <p:txBody>
          <a:bodyPr>
            <a:normAutofit/>
          </a:bodyPr>
          <a:lstStyle/>
          <a:p>
            <a:r>
              <a:rPr lang="sk-SK" sz="4800" dirty="0" smtClean="0"/>
              <a:t>Vodík reaguje s kyslíkom za vzniku vody.</a:t>
            </a:r>
            <a:endParaRPr lang="sk-SK" sz="48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15828" y="5046132"/>
            <a:ext cx="2259430" cy="1694165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84499" y="3540767"/>
            <a:ext cx="2131846" cy="1598500"/>
          </a:xfrm>
          <a:prstGeom prst="rect">
            <a:avLst/>
          </a:prstGeom>
        </p:spPr>
      </p:pic>
      <p:sp>
        <p:nvSpPr>
          <p:cNvPr id="7" name="Ovál 6"/>
          <p:cNvSpPr/>
          <p:nvPr/>
        </p:nvSpPr>
        <p:spPr>
          <a:xfrm>
            <a:off x="1943100" y="8654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1343663" y="4830762"/>
            <a:ext cx="999066" cy="89746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1343663" y="5728229"/>
            <a:ext cx="999066" cy="89746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5692282" y="5728229"/>
            <a:ext cx="999066" cy="8974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5596467" y="4778714"/>
            <a:ext cx="999066" cy="8974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vál 11"/>
          <p:cNvSpPr/>
          <p:nvPr/>
        </p:nvSpPr>
        <p:spPr>
          <a:xfrm>
            <a:off x="2848192" y="4830762"/>
            <a:ext cx="999066" cy="89746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vál 12"/>
          <p:cNvSpPr/>
          <p:nvPr/>
        </p:nvSpPr>
        <p:spPr>
          <a:xfrm>
            <a:off x="2848192" y="5728229"/>
            <a:ext cx="999066" cy="89746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1799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sk-SK" dirty="0" smtClean="0"/>
              <a:t>Vodík reaguje s chlórom za vzniku chlorovodíka.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7391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Dusík reaguje s vodíkom za vzniku amoniaku.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686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Zapíšte chemickú reakciu, vyrovnajte a prečítajte: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496" t="36848" r="60447" b="36143"/>
          <a:stretch/>
        </p:blipFill>
        <p:spPr>
          <a:xfrm>
            <a:off x="1131322" y="1690688"/>
            <a:ext cx="9929356" cy="4754879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1131322" y="3587751"/>
            <a:ext cx="9929356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967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533" t="51032" r="653" b="33603"/>
          <a:stretch/>
        </p:blipFill>
        <p:spPr>
          <a:xfrm>
            <a:off x="1554480" y="365125"/>
            <a:ext cx="7863840" cy="1503964"/>
          </a:xfrm>
          <a:prstGeom prst="rect">
            <a:avLst/>
          </a:prstGeom>
        </p:spPr>
      </p:pic>
      <p:sp>
        <p:nvSpPr>
          <p:cNvPr id="7" name="Zaoblený obdĺžnik 6"/>
          <p:cNvSpPr/>
          <p:nvPr/>
        </p:nvSpPr>
        <p:spPr>
          <a:xfrm>
            <a:off x="2261938" y="4132625"/>
            <a:ext cx="7156382" cy="291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/>
              <a:t>Pomer látkových množstiev</a:t>
            </a:r>
            <a:r>
              <a:rPr lang="sk-SK" sz="3200" dirty="0" smtClean="0"/>
              <a:t>:</a:t>
            </a:r>
          </a:p>
          <a:p>
            <a:pPr algn="ctr"/>
            <a:endParaRPr lang="sk-SK" sz="3200" dirty="0"/>
          </a:p>
          <a:p>
            <a:pPr algn="ctr"/>
            <a:r>
              <a:rPr lang="sk-SK" sz="3200" dirty="0" smtClean="0"/>
              <a:t>_______: ______:________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3965973625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49</Words>
  <Application>Microsoft Office PowerPoint</Application>
  <PresentationFormat>Širokouhlá</PresentationFormat>
  <Paragraphs>9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Motív Office</vt:lpstr>
      <vt:lpstr>Vyrovnávanie chemických rovníc</vt:lpstr>
      <vt:lpstr>Zapíšte a vyrovnajte, prečítajte chemickú rovnicu:</vt:lpstr>
      <vt:lpstr>Vodík reaguje s chlórom za vzniku chlorovodíka.</vt:lpstr>
      <vt:lpstr>Dusík reaguje s vodíkom za vzniku amoniaku.</vt:lpstr>
      <vt:lpstr>Zapíšte chemickú reakciu, vyrovnajte a prečítajte: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Skola</dc:creator>
  <cp:lastModifiedBy>uzivatel</cp:lastModifiedBy>
  <cp:revision>5</cp:revision>
  <dcterms:created xsi:type="dcterms:W3CDTF">2021-10-09T17:25:47Z</dcterms:created>
  <dcterms:modified xsi:type="dcterms:W3CDTF">2023-11-09T17:30:17Z</dcterms:modified>
</cp:coreProperties>
</file>