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2. 5. 2023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2. 5. 2023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2. 5. 2023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2. 5. 2023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2. 5. 2023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2. 5. 2023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2. 5. 2023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2. 5. 2023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2. 5. 2023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353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7526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 smtClean="0"/>
              <a:t>PRIMÁRNY SEKTOR</a:t>
            </a:r>
            <a:br>
              <a:rPr lang="sk-SK" b="1" dirty="0" smtClean="0"/>
            </a:br>
            <a:r>
              <a:rPr lang="sk-SK" b="1" dirty="0" smtClean="0"/>
              <a:t>HOSPODÁRSTVA</a:t>
            </a:r>
            <a:endParaRPr lang="sk-SK" b="1" dirty="0"/>
          </a:p>
        </p:txBody>
      </p:sp>
      <p:pic>
        <p:nvPicPr>
          <p:cNvPr id="13314" name="Picture 2" descr="Výsledok vyhľadávania obrázkov pre dopyt poľnohospodárstv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95500"/>
            <a:ext cx="7153275" cy="4762500"/>
          </a:xfrm>
          <a:prstGeom prst="rect">
            <a:avLst/>
          </a:prstGeom>
          <a:noFill/>
        </p:spPr>
      </p:pic>
      <p:sp>
        <p:nvSpPr>
          <p:cNvPr id="6" name="Podnadpis 2"/>
          <p:cNvSpPr txBox="1">
            <a:spLocks/>
          </p:cNvSpPr>
          <p:nvPr/>
        </p:nvSpPr>
        <p:spPr>
          <a:xfrm>
            <a:off x="4336366" y="6096000"/>
            <a:ext cx="4807634" cy="762000"/>
          </a:xfrm>
          <a:prstGeom prst="rect">
            <a:avLst/>
          </a:prstGeom>
        </p:spPr>
        <p:txBody>
          <a:bodyPr lIns="45720" rIns="246888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Mgr. </a:t>
            </a:r>
            <a:r>
              <a:rPr kumimoji="0" lang="sk-SK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Ivana </a:t>
            </a:r>
            <a:r>
              <a:rPr kumimoji="0" lang="sk-SK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Sokolská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57200" y="205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https://www.youtube.com/watch?v=CfvniENp1Ow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3962400" cy="9656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Čo zahŕňa???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rastlinná výrob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4513482" cy="3191173"/>
          </a:xfrm>
          <a:prstGeom prst="rect">
            <a:avLst/>
          </a:prstGeom>
          <a:noFill/>
        </p:spPr>
      </p:pic>
      <p:pic>
        <p:nvPicPr>
          <p:cNvPr id="26628" name="Picture 4" descr="Výsledok vyhľadávania obrázkov pre dopyt živočišna výrob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438400"/>
            <a:ext cx="4495800" cy="3178671"/>
          </a:xfrm>
          <a:prstGeom prst="rect">
            <a:avLst/>
          </a:prstGeom>
          <a:noFill/>
        </p:spPr>
      </p:pic>
      <p:sp>
        <p:nvSpPr>
          <p:cNvPr id="6" name="Šípka dolu 5"/>
          <p:cNvSpPr/>
          <p:nvPr/>
        </p:nvSpPr>
        <p:spPr>
          <a:xfrm>
            <a:off x="1219200" y="1143000"/>
            <a:ext cx="1828800" cy="1219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5181600" y="1143000"/>
            <a:ext cx="1828800" cy="1219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Základ: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polnohospodarska po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315200" cy="5486401"/>
          </a:xfrm>
          <a:prstGeom prst="rect">
            <a:avLst/>
          </a:prstGeom>
          <a:noFill/>
        </p:spPr>
      </p:pic>
      <p:pic>
        <p:nvPicPr>
          <p:cNvPr id="27652" name="Picture 4" descr="Výsledok vyhľadávania obrázkov pre dopyt orna po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47649"/>
            <a:ext cx="4991100" cy="6610351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600200" y="2133600"/>
            <a:ext cx="247304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Orná pôda</a:t>
            </a:r>
            <a:endParaRPr lang="sk-SK" sz="3600" dirty="0"/>
          </a:p>
        </p:txBody>
      </p:sp>
      <p:pic>
        <p:nvPicPr>
          <p:cNvPr id="27654" name="Picture 6" descr="Výsledok vyhľadávania obrázkov pre dopyt luky a pasienk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524000"/>
            <a:ext cx="7772400" cy="4456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2286000" y="3048000"/>
            <a:ext cx="322197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Lúky a pasienky</a:t>
            </a:r>
            <a:endParaRPr lang="sk-SK" sz="3200" dirty="0"/>
          </a:p>
        </p:txBody>
      </p:sp>
      <p:pic>
        <p:nvPicPr>
          <p:cNvPr id="27656" name="Picture 8" descr="Výsledok vyhľadávania obrázkov pre dopyt vinohrad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1143000"/>
            <a:ext cx="7620000" cy="5076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lokTextu 9"/>
          <p:cNvSpPr txBox="1"/>
          <p:nvPr/>
        </p:nvSpPr>
        <p:spPr>
          <a:xfrm>
            <a:off x="2438400" y="3124200"/>
            <a:ext cx="3168431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Trvalé kultúry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>
                <a:solidFill>
                  <a:srgbClr val="FF0000"/>
                </a:solidFill>
              </a:rPr>
              <a:t>Úloha: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rastlinná výrob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7924800" cy="5279827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1295400" y="3436203"/>
            <a:ext cx="6641562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b="1" dirty="0" smtClean="0"/>
              <a:t>RASTLINNÁ VÝROBA</a:t>
            </a:r>
            <a:endParaRPr lang="sk-SK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OBILNICE SVETA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MAPA SVETA"/>
          <p:cNvPicPr>
            <a:picLocks noChangeAspect="1" noChangeArrowheads="1"/>
          </p:cNvPicPr>
          <p:nvPr/>
        </p:nvPicPr>
        <p:blipFill>
          <a:blip r:embed="rId2"/>
          <a:srcRect l="3200" t="3593" r="4000" b="10180"/>
          <a:stretch>
            <a:fillRect/>
          </a:stretch>
        </p:blipFill>
        <p:spPr bwMode="auto">
          <a:xfrm>
            <a:off x="0" y="1143000"/>
            <a:ext cx="9144000" cy="5675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b="1" dirty="0" smtClean="0">
                <a:solidFill>
                  <a:srgbClr val="FF0000"/>
                </a:solidFill>
              </a:rPr>
              <a:t>Úloha: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 descr="Výsledok vyhľadávania obrázkov pre dopyt živočišna výrob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01043"/>
            <a:ext cx="8001000" cy="5656957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295400" y="3436203"/>
            <a:ext cx="6478568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b="1" dirty="0" smtClean="0"/>
              <a:t>ŽIVOČÍŠNA VÝROBA</a:t>
            </a:r>
            <a:endParaRPr lang="sk-SK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RYBOLOV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rybolov isl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83527"/>
            <a:ext cx="8229600" cy="5474473"/>
          </a:xfrm>
          <a:prstGeom prst="rect">
            <a:avLst/>
          </a:prstGeom>
          <a:noFill/>
        </p:spPr>
      </p:pic>
      <p:pic>
        <p:nvPicPr>
          <p:cNvPr id="5" name="Picture 2" descr="Výsledok vyhľadávania obrázkov pre dopyt MAPA SVETA"/>
          <p:cNvPicPr>
            <a:picLocks noChangeAspect="1" noChangeArrowheads="1"/>
          </p:cNvPicPr>
          <p:nvPr/>
        </p:nvPicPr>
        <p:blipFill>
          <a:blip r:embed="rId3"/>
          <a:srcRect l="3200" t="3593" r="4000" b="10180"/>
          <a:stretch>
            <a:fillRect/>
          </a:stretch>
        </p:blipFill>
        <p:spPr bwMode="auto">
          <a:xfrm>
            <a:off x="0" y="1143000"/>
            <a:ext cx="9144000" cy="5675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Lesy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ýsledok vyhľadávania obrázkov pre dopyt les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70029"/>
            <a:ext cx="9144000" cy="5643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</TotalTime>
  <Words>34</Words>
  <Application>Microsoft Office PowerPoint</Application>
  <PresentationFormat>Prezentácia na obrazovke (4:3)</PresentationFormat>
  <Paragraphs>15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Rockwell</vt:lpstr>
      <vt:lpstr>Wingdings 2</vt:lpstr>
      <vt:lpstr>Odliatok</vt:lpstr>
      <vt:lpstr>Prezentácia programu PowerPoint</vt:lpstr>
      <vt:lpstr>PRIMÁRNY SEKTOR HOSPODÁRSTVA</vt:lpstr>
      <vt:lpstr>Čo zahŕňa???</vt:lpstr>
      <vt:lpstr>Základ: ???</vt:lpstr>
      <vt:lpstr>Úloha:</vt:lpstr>
      <vt:lpstr>OBILNICE SVETA</vt:lpstr>
      <vt:lpstr>Úloha:</vt:lpstr>
      <vt:lpstr>RYBOLOV</vt:lpstr>
      <vt:lpstr>Lesy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PRIMÁRNY SEKTOR HOSPODÁRSTVA</dc:title>
  <dc:creator>hp</dc:creator>
  <cp:lastModifiedBy>ucitel</cp:lastModifiedBy>
  <cp:revision>20</cp:revision>
  <dcterms:created xsi:type="dcterms:W3CDTF">2016-10-05T15:01:46Z</dcterms:created>
  <dcterms:modified xsi:type="dcterms:W3CDTF">2023-05-02T09:39:38Z</dcterms:modified>
</cp:coreProperties>
</file>