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C9CE1-4C81-4AD9-A992-B366E0939695}" type="datetimeFigureOut">
              <a:rPr lang="sk-SK" smtClean="0"/>
              <a:t>17. 5. 2022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1CB3B-8902-4FB7-9314-D0E9A0988BA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62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1CB3B-8902-4FB7-9314-D0E9A0988BA2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949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1CB3B-8902-4FB7-9314-D0E9A0988BA2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669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1CB3B-8902-4FB7-9314-D0E9A0988BA2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223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1CB3B-8902-4FB7-9314-D0E9A0988BA2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919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1CB3B-8902-4FB7-9314-D0E9A0988BA2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314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FF3B13-C233-4DD1-B0FB-222323F631E7}" type="datetimeFigureOut">
              <a:rPr lang="sk-SK" smtClean="0"/>
              <a:t>17. 5. 2022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C13345-4F12-4190-B37A-C0CF7CE2E974}" type="slidenum">
              <a:rPr lang="sk-SK" smtClean="0"/>
              <a:t>‹#›</a:t>
            </a:fld>
            <a:endParaRPr lang="sk-S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7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B13-C233-4DD1-B0FB-222323F631E7}" type="datetimeFigureOut">
              <a:rPr lang="sk-SK" smtClean="0"/>
              <a:t>17. 5. 2022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345-4F12-4190-B37A-C0CF7CE2E9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693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B13-C233-4DD1-B0FB-222323F631E7}" type="datetimeFigureOut">
              <a:rPr lang="sk-SK" smtClean="0"/>
              <a:t>17. 5. 2022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345-4F12-4190-B37A-C0CF7CE2E9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426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B13-C233-4DD1-B0FB-222323F631E7}" type="datetimeFigureOut">
              <a:rPr lang="sk-SK" smtClean="0"/>
              <a:t>17. 5. 2022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345-4F12-4190-B37A-C0CF7CE2E9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28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B13-C233-4DD1-B0FB-222323F631E7}" type="datetimeFigureOut">
              <a:rPr lang="sk-SK" smtClean="0"/>
              <a:t>17. 5. 2022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345-4F12-4190-B37A-C0CF7CE2E974}" type="slidenum">
              <a:rPr lang="sk-SK" smtClean="0"/>
              <a:t>‹#›</a:t>
            </a:fld>
            <a:endParaRPr lang="sk-S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3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B13-C233-4DD1-B0FB-222323F631E7}" type="datetimeFigureOut">
              <a:rPr lang="sk-SK" smtClean="0"/>
              <a:t>17. 5. 2022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345-4F12-4190-B37A-C0CF7CE2E9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86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B13-C233-4DD1-B0FB-222323F631E7}" type="datetimeFigureOut">
              <a:rPr lang="sk-SK" smtClean="0"/>
              <a:t>17. 5. 2022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345-4F12-4190-B37A-C0CF7CE2E9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630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B13-C233-4DD1-B0FB-222323F631E7}" type="datetimeFigureOut">
              <a:rPr lang="sk-SK" smtClean="0"/>
              <a:t>17. 5. 2022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345-4F12-4190-B37A-C0CF7CE2E9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5825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B13-C233-4DD1-B0FB-222323F631E7}" type="datetimeFigureOut">
              <a:rPr lang="sk-SK" smtClean="0"/>
              <a:t>17. 5. 2022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345-4F12-4190-B37A-C0CF7CE2E9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58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B13-C233-4DD1-B0FB-222323F631E7}" type="datetimeFigureOut">
              <a:rPr lang="sk-SK" smtClean="0"/>
              <a:t>17. 5. 2022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345-4F12-4190-B37A-C0CF7CE2E9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692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3B13-C233-4DD1-B0FB-222323F631E7}" type="datetimeFigureOut">
              <a:rPr lang="sk-SK" smtClean="0"/>
              <a:t>17. 5. 2022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345-4F12-4190-B37A-C0CF7CE2E9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59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9FF3B13-C233-4DD1-B0FB-222323F631E7}" type="datetimeFigureOut">
              <a:rPr lang="sk-SK" smtClean="0"/>
              <a:t>17. 5. 2022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4C13345-4F12-4190-B37A-C0CF7CE2E9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305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cube.statistics.sk/" TargetMode="External"/><Relationship Id="rId2" Type="http://schemas.openxmlformats.org/officeDocument/2006/relationships/hyperlink" Target="https://slovak.statistics.s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stat.sk/" TargetMode="External"/><Relationship Id="rId4" Type="http://schemas.openxmlformats.org/officeDocument/2006/relationships/hyperlink" Target="https://www.scitanie.sk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2F3AC-5203-F5E9-AC04-A1D7FB346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Sčítanie obyvateľov 1991, 2001, 2011 a 2021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00B645F-B77B-10D1-617D-56D5DB299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Daniela Nalevanková</a:t>
            </a:r>
          </a:p>
          <a:p>
            <a:r>
              <a:rPr lang="sk-SK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2BGb1</a:t>
            </a:r>
          </a:p>
        </p:txBody>
      </p:sp>
    </p:spTree>
    <p:extLst>
      <p:ext uri="{BB962C8B-B14F-4D97-AF65-F5344CB8AC3E}">
        <p14:creationId xmlns:p14="http://schemas.microsoft.com/office/powerpoint/2010/main" val="822490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8C9516-86FB-E0F5-0A6D-CDA5B1E9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Počet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obyvateľov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podľa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národnosti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Slovensku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 v 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okresoch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Slovenska</a:t>
            </a:r>
            <a:endParaRPr lang="en-US" sz="3000" b="1" cap="all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28EEEEAC-745E-C2B0-0A61-48D9BD0F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677187"/>
            <a:ext cx="6045576" cy="35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39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mapa&#10;&#10;Automaticky generovaný popis">
            <a:extLst>
              <a:ext uri="{FF2B5EF4-FFF2-40B4-BE49-F238E27FC236}">
                <a16:creationId xmlns:a16="http://schemas.microsoft.com/office/drawing/2014/main" id="{0C13DD71-E225-342E-DFDA-58153CBCC5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09"/>
          <a:stretch/>
        </p:blipFill>
        <p:spPr>
          <a:xfrm>
            <a:off x="2286000" y="870288"/>
            <a:ext cx="8560340" cy="485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62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A2FD3E-2A3B-9450-42D9-3F5557DF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Počet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obyvateľov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podľa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najvyššieho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dosiahnutého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vzdelania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Slovensku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 v 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okresoch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SR</a:t>
            </a:r>
            <a:endParaRPr lang="en-US" sz="3000" b="1" cap="all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DACE18C1-123C-92AB-54F0-A3A2A843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4" y="1534473"/>
            <a:ext cx="6045576" cy="378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9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Obrázok, na ktorom je mapa&#10;&#10;Automaticky generovaný popis">
            <a:extLst>
              <a:ext uri="{FF2B5EF4-FFF2-40B4-BE49-F238E27FC236}">
                <a16:creationId xmlns:a16="http://schemas.microsoft.com/office/drawing/2014/main" id="{B8D9464F-936F-57C9-748C-7C179E0C5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45" y="565573"/>
            <a:ext cx="8310829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6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F146AA9-9662-DC89-7D52-78BDBE0E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Počet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obyvateľov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podľa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náboženského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vyznania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Slovensku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 v 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okresoch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SR</a:t>
            </a:r>
            <a:endParaRPr lang="en-US" sz="3000" b="1" cap="all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46304F9F-7553-03F0-8616-11C408A69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4" y="1611121"/>
            <a:ext cx="6045576" cy="36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6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mapa&#10;&#10;Automaticky generovaný popis">
            <a:extLst>
              <a:ext uri="{FF2B5EF4-FFF2-40B4-BE49-F238E27FC236}">
                <a16:creationId xmlns:a16="http://schemas.microsoft.com/office/drawing/2014/main" id="{08A871D4-A2F5-8336-DF55-4A3B04B69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72" y="925693"/>
            <a:ext cx="11081175" cy="501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6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7924DA4-35E3-D716-01D8-95D24A25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Počet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obyvateľov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podľa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materinského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jazyka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Slovensku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 v 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okresoch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SR</a:t>
            </a:r>
            <a:endParaRPr lang="en-US" sz="3000" b="1" cap="all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77F7730C-2D4B-3766-28A0-DEAFBDCF1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611121"/>
            <a:ext cx="6045576" cy="36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3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mapa&#10;&#10;Automaticky generovaný popis">
            <a:extLst>
              <a:ext uri="{FF2B5EF4-FFF2-40B4-BE49-F238E27FC236}">
                <a16:creationId xmlns:a16="http://schemas.microsoft.com/office/drawing/2014/main" id="{9EA75EC7-B501-3BA0-DB82-000EC06C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72" y="897991"/>
            <a:ext cx="11081175" cy="506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9932ACF-8D65-34D7-D9D7-54FE147A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Počet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domov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podľa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typu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domu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Slovensku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b="1" cap="all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620A34CC-BC65-7BB1-E742-21A0D899E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611121"/>
            <a:ext cx="6045576" cy="36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5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C7F05F-9BBF-B36F-5F12-FE32A987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Počet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domov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podľa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formy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vlastníctva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Slovensku</a:t>
            </a:r>
            <a:endParaRPr lang="en-US" sz="3000" b="1" cap="all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227C6D45-6DD0-C4E2-579F-8FB4D39B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611121"/>
            <a:ext cx="6045576" cy="36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6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2CA440-97C6-6B97-18CD-04A8D3B6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Obsah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A1DB37-7895-C08E-E710-3CAFA04C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Počet obyvateľov podľa vekových skupín na Slovensku a v okresoch Slovenska</a:t>
            </a:r>
          </a:p>
          <a:p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Počet obyvateľov podľa pohlavia na Slovensku a v okresoch SR</a:t>
            </a:r>
            <a:endParaRPr lang="sk-SK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Počet obyvateľov podľa rodinného stavu na Slovensku a v okresoch Slovenska</a:t>
            </a:r>
            <a:endParaRPr lang="sk-SK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Počet obyvateľov podľa národnosti na Slovensku a v okresoch Slovenska</a:t>
            </a:r>
            <a:endParaRPr lang="sk-SK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 Počet obyvateľov podľa najvyššieho dosiahnutého vzdelania na Slovensku a v okresoch SR</a:t>
            </a:r>
            <a:endParaRPr lang="sk-SK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6. Počet obyvateľov podľa náboženského vyznania na Slovensku a v okresoch SR</a:t>
            </a:r>
            <a:endParaRPr lang="sk-SK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7. Počet obyvateľov podľa materinského jazyka na Slovensku a v okresoch SR</a:t>
            </a:r>
          </a:p>
          <a:p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8. Počet domov podľa typu domu na Slovensku</a:t>
            </a:r>
            <a:endParaRPr lang="sk-SK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9. Počet domov podľa formy vlastníctva na Slovensku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5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5E3084-6BF2-D3D7-C3AA-054170DA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Zoznam použitej literatúry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D149D7-E27A-3044-2562-29B36F83D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sk-SK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https://slovak.statistics.sk/</a:t>
            </a:r>
            <a:endParaRPr lang="sk-SK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sk-SK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http://datacube.statistics.sk/</a:t>
            </a:r>
            <a:endParaRPr lang="sk-SK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sk-SK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https://www.scitanie.sk/</a:t>
            </a:r>
            <a:endParaRPr lang="sk-SK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sk-SK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http://www.infostat.sk/</a:t>
            </a:r>
            <a:endParaRPr lang="sk-SK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7063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1CCB277-F682-B24F-294A-817668E0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000" b="1" cap="all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F2737769-56C0-880D-364E-8A9FD11A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735248"/>
            <a:ext cx="6045576" cy="338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0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D7EC775-18FE-27B2-3993-F1D91E5F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Počet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obyvateľov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podľa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vekových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skupín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Slovensku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 v 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okresoch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Slovenska</a:t>
            </a:r>
            <a:endParaRPr lang="en-US" sz="3000" b="1" cap="all" dirty="0">
              <a:solidFill>
                <a:srgbClr val="FFFFFF"/>
              </a:solidFill>
            </a:endParaRP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3C0B912A-9D1A-56A3-E478-9405A30E7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588473"/>
            <a:ext cx="6045576" cy="36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6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Obrázok, na ktorom je mapa&#10;&#10;Automaticky generovaný popis">
            <a:extLst>
              <a:ext uri="{FF2B5EF4-FFF2-40B4-BE49-F238E27FC236}">
                <a16:creationId xmlns:a16="http://schemas.microsoft.com/office/drawing/2014/main" id="{F8998BE2-D02B-77BF-B00A-D04997736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9" t="7646" r="18319" b="12957"/>
          <a:stretch/>
        </p:blipFill>
        <p:spPr bwMode="auto">
          <a:xfrm>
            <a:off x="2017253" y="565573"/>
            <a:ext cx="8152412" cy="573447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4215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>
            <a:extLst>
              <a:ext uri="{FF2B5EF4-FFF2-40B4-BE49-F238E27FC236}">
                <a16:creationId xmlns:a16="http://schemas.microsoft.com/office/drawing/2014/main" id="{31FD9201-378C-3E65-4C34-5B851625C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12" y="565573"/>
            <a:ext cx="7992295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 descr="Obrázok, na ktorom je mapa&#10;&#10;Automaticky generovaný popis">
            <a:extLst>
              <a:ext uri="{FF2B5EF4-FFF2-40B4-BE49-F238E27FC236}">
                <a16:creationId xmlns:a16="http://schemas.microsoft.com/office/drawing/2014/main" id="{E811C2F5-3C78-C50B-AA46-B2F17F31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25" y="565573"/>
            <a:ext cx="8221468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8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3E245AF-07EE-2111-327A-AEE15CC4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Počet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obyvateľov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podľa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pohlavia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Slovensku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 v 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okresoch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SR</a:t>
            </a:r>
            <a:endParaRPr lang="en-US" sz="3400" b="1" cap="all" dirty="0">
              <a:solidFill>
                <a:srgbClr val="FFFFFF"/>
              </a:solidFill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C7690098-362E-E074-1130-24DE95DC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4" y="1784961"/>
            <a:ext cx="6045576" cy="32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9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F13E8B-9B5E-DBA4-7AF8-98460084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Počet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obyvateľov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podľa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rodinného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stavu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Slovensku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 v 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okresoch</a:t>
            </a:r>
            <a:r>
              <a:rPr lang="en-US" sz="3000" b="1" cap="all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all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Slovenska</a:t>
            </a:r>
            <a:endParaRPr lang="en-US" sz="3000" b="1" cap="all" dirty="0">
              <a:solidFill>
                <a:srgbClr val="FFFFFF"/>
              </a:solidFill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798A6E4C-1D65-BF52-45D0-4C54B02B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713236"/>
            <a:ext cx="6045576" cy="342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2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 descr="Obrázok, na ktorom je mapa&#10;&#10;Automaticky generovaný popis">
            <a:extLst>
              <a:ext uri="{FF2B5EF4-FFF2-40B4-BE49-F238E27FC236}">
                <a16:creationId xmlns:a16="http://schemas.microsoft.com/office/drawing/2014/main" id="{489D5DA6-C7E7-4E5F-6643-7361A3E9B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72" y="603116"/>
            <a:ext cx="11081175" cy="55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9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Základ">
  <a:themeElements>
    <a:clrScheme name="Základ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Zákla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áklad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TM03457444[[fn=Základ]]</Template>
  <TotalTime>43</TotalTime>
  <Words>280</Words>
  <Application>Microsoft Office PowerPoint</Application>
  <PresentationFormat>Širokouhlá</PresentationFormat>
  <Paragraphs>33</Paragraphs>
  <Slides>21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5" baseType="lpstr">
      <vt:lpstr>Calibri</vt:lpstr>
      <vt:lpstr>Corbel</vt:lpstr>
      <vt:lpstr>Times New Roman</vt:lpstr>
      <vt:lpstr>Základ</vt:lpstr>
      <vt:lpstr>Sčítanie obyvateľov 1991, 2001, 2011 a 2021</vt:lpstr>
      <vt:lpstr>Obsah </vt:lpstr>
      <vt:lpstr>1. Počet obyvateľov podľa vekových skupín na Slovensku a v okresoch Slovenska</vt:lpstr>
      <vt:lpstr>Prezentácia programu PowerPoint</vt:lpstr>
      <vt:lpstr>Prezentácia programu PowerPoint</vt:lpstr>
      <vt:lpstr>Prezentácia programu PowerPoint</vt:lpstr>
      <vt:lpstr>2. Počet obyvateľov podľa pohlavia na Slovensku a v okresoch SR</vt:lpstr>
      <vt:lpstr>3. Počet obyvateľov podľa rodinného stavu na Slovensku a v okresoch Slovenska</vt:lpstr>
      <vt:lpstr>Prezentácia programu PowerPoint</vt:lpstr>
      <vt:lpstr>4. Počet obyvateľov podľa národnosti na Slovensku a v okresoch Slovenska</vt:lpstr>
      <vt:lpstr>Prezentácia programu PowerPoint</vt:lpstr>
      <vt:lpstr>5. Počet obyvateľov podľa najvyššieho dosiahnutého vzdelania na Slovensku a v okresoch SR</vt:lpstr>
      <vt:lpstr>Prezentácia programu PowerPoint</vt:lpstr>
      <vt:lpstr>6. Počet obyvateľov podľa náboženského vyznania na Slovensku a v okresoch SR</vt:lpstr>
      <vt:lpstr>Prezentácia programu PowerPoint</vt:lpstr>
      <vt:lpstr>7. Počet obyvateľov podľa materinského jazyka na Slovensku a v okresoch SR</vt:lpstr>
      <vt:lpstr>Prezentácia programu PowerPoint</vt:lpstr>
      <vt:lpstr>8. Počet domov podľa typu domu na Slovensku </vt:lpstr>
      <vt:lpstr>9. Počet domov podľa formy vlastníctva na Slovensku</vt:lpstr>
      <vt:lpstr>Zoznam použitej literatúry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Sčítanie obyvateľov 1991, 2001, 2011 a 2021</dc:title>
  <dc:creator>Daniela Nalevanková</dc:creator>
  <cp:lastModifiedBy>Katarína Nalevanková</cp:lastModifiedBy>
  <cp:revision>26</cp:revision>
  <dcterms:created xsi:type="dcterms:W3CDTF">2022-05-09T18:34:45Z</dcterms:created>
  <dcterms:modified xsi:type="dcterms:W3CDTF">2022-05-17T19:44:16Z</dcterms:modified>
</cp:coreProperties>
</file>