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27.03.2020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785795"/>
            <a:ext cx="8001056" cy="135732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b="1" dirty="0" smtClean="0"/>
              <a:t>1. </a:t>
            </a:r>
            <a:r>
              <a:rPr lang="sk-SK" b="1" u="sng" dirty="0" smtClean="0"/>
              <a:t>Psychické procesy – pocit, vnem, predstava</a:t>
            </a:r>
            <a:r>
              <a:rPr lang="sk-SK" b="1" dirty="0" smtClean="0"/>
              <a:t> </a:t>
            </a:r>
            <a:endParaRPr lang="sk-SK" b="1" u="sng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42910" y="2285992"/>
            <a:ext cx="8001056" cy="42148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sk-SK" sz="800" b="1" dirty="0" smtClean="0">
              <a:solidFill>
                <a:schemeClr val="tx1"/>
              </a:solidFill>
            </a:endParaRPr>
          </a:p>
          <a:p>
            <a:pPr algn="l"/>
            <a:r>
              <a:rPr lang="sk-SK" b="1" dirty="0" smtClean="0">
                <a:solidFill>
                  <a:schemeClr val="tx1"/>
                </a:solidFill>
              </a:rPr>
              <a:t>                            </a:t>
            </a:r>
            <a:endParaRPr lang="sk-SK" b="1" dirty="0" smtClean="0">
              <a:solidFill>
                <a:schemeClr val="tx1"/>
              </a:solidFill>
            </a:endParaRPr>
          </a:p>
          <a:p>
            <a:endParaRPr lang="sk-SK" b="1" dirty="0" smtClean="0">
              <a:solidFill>
                <a:schemeClr val="tx1"/>
              </a:solidFill>
            </a:endParaRPr>
          </a:p>
          <a:p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sk-SK" b="1" dirty="0" smtClean="0"/>
              <a:t>2. </a:t>
            </a:r>
            <a:r>
              <a:rPr lang="sk-SK" b="1" u="sng" dirty="0" smtClean="0"/>
              <a:t>Psychický (duševný)</a:t>
            </a:r>
            <a:br>
              <a:rPr lang="sk-SK" b="1" u="sng" dirty="0" smtClean="0"/>
            </a:br>
            <a:r>
              <a:rPr lang="sk-SK" b="1" dirty="0" smtClean="0"/>
              <a:t>     </a:t>
            </a:r>
            <a:r>
              <a:rPr lang="sk-SK" b="1" u="sng" dirty="0" smtClean="0"/>
              <a:t>život človeka</a:t>
            </a:r>
            <a:endParaRPr lang="sk-SK" b="1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/>
              <a:t>Tvoria ho: a,</a:t>
            </a:r>
            <a:r>
              <a:rPr lang="sk-SK" b="1" u="sng" dirty="0" smtClean="0"/>
              <a:t> psychické procesy</a:t>
            </a:r>
            <a:r>
              <a:rPr lang="sk-SK" b="1" dirty="0" smtClean="0"/>
              <a:t>  </a:t>
            </a:r>
          </a:p>
          <a:p>
            <a:pPr>
              <a:buNone/>
            </a:pPr>
            <a:r>
              <a:rPr lang="sk-SK" b="1" dirty="0" smtClean="0"/>
              <a:t>umožňujú nám poznávať seba a svet okolo nás. </a:t>
            </a:r>
          </a:p>
          <a:p>
            <a:pPr>
              <a:buNone/>
            </a:pPr>
            <a:r>
              <a:rPr lang="sk-SK" b="1" dirty="0" smtClean="0"/>
              <a:t>      1.</a:t>
            </a:r>
            <a:r>
              <a:rPr lang="sk-SK" b="1" u="sng" dirty="0" smtClean="0"/>
              <a:t>pocit (šťastia)</a:t>
            </a:r>
            <a:r>
              <a:rPr lang="sk-SK" b="1" dirty="0" smtClean="0"/>
              <a:t>                   2.</a:t>
            </a:r>
            <a:r>
              <a:rPr lang="sk-SK" b="1" u="sng" dirty="0" smtClean="0"/>
              <a:t>vnem (hluk) </a:t>
            </a:r>
          </a:p>
          <a:p>
            <a:pPr>
              <a:buNone/>
            </a:pPr>
            <a:r>
              <a:rPr lang="sk-SK" b="1" dirty="0" smtClean="0"/>
              <a:t>                                                                        </a:t>
            </a:r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endParaRPr lang="sk-SK" sz="2800" b="1" dirty="0" smtClean="0"/>
          </a:p>
        </p:txBody>
      </p:sp>
      <p:pic>
        <p:nvPicPr>
          <p:cNvPr id="4" name="Obráze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357166"/>
            <a:ext cx="22288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 descr="vnem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3786190"/>
            <a:ext cx="2928958" cy="1928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Obrázek 12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3857628"/>
            <a:ext cx="2857520" cy="2000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sk-SK" b="1" dirty="0" smtClean="0"/>
              <a:t>3. </a:t>
            </a:r>
            <a:r>
              <a:rPr lang="sk-SK" b="1" u="sng" dirty="0" smtClean="0"/>
              <a:t>Psychický (duševný)</a:t>
            </a:r>
            <a:br>
              <a:rPr lang="sk-SK" b="1" u="sng" dirty="0" smtClean="0"/>
            </a:br>
            <a:r>
              <a:rPr lang="sk-SK" b="1" dirty="0" smtClean="0"/>
              <a:t>     </a:t>
            </a:r>
            <a:r>
              <a:rPr lang="sk-SK" b="1" u="sng" dirty="0" smtClean="0"/>
              <a:t>život človeka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b="1" dirty="0" smtClean="0"/>
              <a:t>  </a:t>
            </a:r>
            <a:r>
              <a:rPr lang="sk-SK" b="1" u="sng" dirty="0" smtClean="0"/>
              <a:t>psychické procesy</a:t>
            </a:r>
            <a:r>
              <a:rPr lang="sk-SK" b="1" dirty="0" smtClean="0"/>
              <a:t>: niečo čo sa  vyvíja a mení</a:t>
            </a:r>
            <a:endParaRPr lang="sk-SK" b="1" dirty="0" smtClean="0"/>
          </a:p>
          <a:p>
            <a:pPr>
              <a:buNone/>
            </a:pPr>
            <a:r>
              <a:rPr lang="sk-SK" b="1" dirty="0" smtClean="0"/>
              <a:t>    3.</a:t>
            </a:r>
            <a:r>
              <a:rPr lang="sk-SK" b="1" u="sng" dirty="0" smtClean="0"/>
              <a:t>predstava</a:t>
            </a:r>
            <a:r>
              <a:rPr lang="sk-SK" b="1" dirty="0" smtClean="0"/>
              <a:t>            4.</a:t>
            </a:r>
            <a:r>
              <a:rPr lang="sk-SK" b="1" u="sng" dirty="0" smtClean="0"/>
              <a:t>pamäť</a:t>
            </a:r>
            <a:r>
              <a:rPr lang="sk-SK" b="1" dirty="0" smtClean="0"/>
              <a:t>           5.</a:t>
            </a:r>
            <a:r>
              <a:rPr lang="sk-SK" b="1" u="sng" dirty="0" smtClean="0"/>
              <a:t>myslenie</a:t>
            </a:r>
            <a:endParaRPr lang="sk-SK" u="sng" dirty="0" smtClean="0"/>
          </a:p>
          <a:p>
            <a:pPr>
              <a:buNone/>
            </a:pPr>
            <a:r>
              <a:rPr lang="sk-SK" b="1" dirty="0" smtClean="0"/>
              <a:t> </a:t>
            </a:r>
            <a:endParaRPr lang="sk-SK" dirty="0" smtClean="0"/>
          </a:p>
        </p:txBody>
      </p:sp>
      <p:pic>
        <p:nvPicPr>
          <p:cNvPr id="5" name="Obrázek 4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357166"/>
            <a:ext cx="22288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 descr="mysleni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3214686"/>
            <a:ext cx="1857388" cy="2071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bdélník 7"/>
          <p:cNvSpPr/>
          <p:nvPr/>
        </p:nvSpPr>
        <p:spPr>
          <a:xfrm>
            <a:off x="3714744" y="2571744"/>
            <a:ext cx="1785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u="sng" dirty="0" smtClean="0"/>
              <a:t>                </a:t>
            </a:r>
            <a:endParaRPr lang="sk-SK" sz="3200" dirty="0"/>
          </a:p>
        </p:txBody>
      </p:sp>
      <p:pic>
        <p:nvPicPr>
          <p:cNvPr id="9" name="Obrázek 8" descr="pamäť 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3214686"/>
            <a:ext cx="2501910" cy="1759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rázek 10" descr="predstava 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3214686"/>
            <a:ext cx="2857520" cy="1857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sk-SK" b="1" dirty="0" smtClean="0"/>
              <a:t>4. </a:t>
            </a:r>
            <a:r>
              <a:rPr lang="sk-SK" b="1" u="sng" dirty="0" smtClean="0"/>
              <a:t>Psychický (duševný)</a:t>
            </a:r>
            <a:br>
              <a:rPr lang="sk-SK" b="1" u="sng" dirty="0" smtClean="0"/>
            </a:br>
            <a:r>
              <a:rPr lang="sk-SK" b="1" dirty="0" smtClean="0"/>
              <a:t>     </a:t>
            </a:r>
            <a:r>
              <a:rPr lang="sk-SK" b="1" u="sng" dirty="0" smtClean="0"/>
              <a:t>život človeka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00594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sz="2800" b="1" dirty="0" smtClean="0"/>
              <a:t>Tvoria ho </a:t>
            </a:r>
            <a:r>
              <a:rPr lang="sk-SK" b="1" dirty="0" smtClean="0"/>
              <a:t>b, </a:t>
            </a:r>
            <a:r>
              <a:rPr lang="sk-SK" b="1" u="sng" dirty="0" smtClean="0"/>
              <a:t>psychické stavy: </a:t>
            </a:r>
          </a:p>
          <a:p>
            <a:pPr>
              <a:buNone/>
            </a:pPr>
            <a:r>
              <a:rPr lang="sk-SK" sz="2800" b="1" dirty="0" smtClean="0"/>
              <a:t>sú to momentálne stavy, ktoré  ovplyvňujú našu činnosť (napr. tréma, nadšenie, únava)</a:t>
            </a:r>
          </a:p>
          <a:p>
            <a:pPr>
              <a:buNone/>
            </a:pPr>
            <a:r>
              <a:rPr lang="sk-SK" sz="2800" b="1" dirty="0" smtClean="0"/>
              <a:t>      </a:t>
            </a:r>
            <a:r>
              <a:rPr lang="sk-SK" sz="2800" b="1" u="sng" dirty="0" smtClean="0"/>
              <a:t>tréma</a:t>
            </a:r>
            <a:r>
              <a:rPr lang="sk-SK" sz="2800" b="1" dirty="0" smtClean="0"/>
              <a:t>                  </a:t>
            </a:r>
            <a:r>
              <a:rPr lang="sk-SK" sz="2800" b="1" u="sng" dirty="0" smtClean="0"/>
              <a:t>nadšenie  </a:t>
            </a:r>
            <a:r>
              <a:rPr lang="sk-SK" sz="2800" b="1" dirty="0" smtClean="0"/>
              <a:t>                    </a:t>
            </a:r>
            <a:r>
              <a:rPr lang="sk-SK" sz="2800" b="1" u="sng" dirty="0" smtClean="0"/>
              <a:t>únava</a:t>
            </a:r>
          </a:p>
          <a:p>
            <a:pPr>
              <a:buNone/>
            </a:pPr>
            <a:r>
              <a:rPr lang="sk-SK" sz="2800" b="1" dirty="0" smtClean="0"/>
              <a:t>         </a:t>
            </a:r>
            <a:r>
              <a:rPr lang="sk-SK" sz="2800" b="1" u="sng" dirty="0" smtClean="0"/>
              <a:t> </a:t>
            </a:r>
            <a:r>
              <a:rPr lang="sk-SK" sz="2800" b="1" dirty="0" smtClean="0"/>
              <a:t>                    </a:t>
            </a:r>
          </a:p>
          <a:p>
            <a:pPr>
              <a:buNone/>
            </a:pPr>
            <a:r>
              <a:rPr lang="sk-SK" sz="2800" b="1" dirty="0" smtClean="0"/>
              <a:t>                                                 </a:t>
            </a:r>
          </a:p>
          <a:p>
            <a:pPr>
              <a:buNone/>
            </a:pPr>
            <a:r>
              <a:rPr lang="sk-SK" sz="2800" b="1" dirty="0" smtClean="0"/>
              <a:t>                                                                             </a:t>
            </a:r>
            <a:endParaRPr lang="sk-SK" sz="2800" u="sng" dirty="0"/>
          </a:p>
        </p:txBody>
      </p:sp>
      <p:pic>
        <p:nvPicPr>
          <p:cNvPr id="4" name="Obráze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2288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ázek 4" descr="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000504"/>
            <a:ext cx="1928826" cy="1857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 descr="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4000504"/>
            <a:ext cx="2466975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6" descr="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322" y="4071942"/>
            <a:ext cx="26193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sk-SK" b="1" dirty="0" smtClean="0"/>
              <a:t>5. </a:t>
            </a:r>
            <a:r>
              <a:rPr lang="sk-SK" b="1" u="sng" dirty="0" smtClean="0"/>
              <a:t>Základy poznania - pocit</a:t>
            </a:r>
            <a:endParaRPr lang="sk-SK" b="1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r>
              <a:rPr lang="sk-SK" sz="3600" b="1" u="sng" dirty="0" smtClean="0"/>
              <a:t>Sú to pocity, vnemy, predstavy</a:t>
            </a:r>
            <a:r>
              <a:rPr lang="sk-SK" sz="3600" b="1" dirty="0" smtClean="0"/>
              <a:t>.</a:t>
            </a:r>
            <a:r>
              <a:rPr lang="sk-SK" b="1" dirty="0" smtClean="0"/>
              <a:t>  </a:t>
            </a:r>
          </a:p>
          <a:p>
            <a:pPr>
              <a:buNone/>
            </a:pPr>
            <a:r>
              <a:rPr lang="sk-SK" b="1" u="sng" dirty="0" smtClean="0"/>
              <a:t>Pocit</a:t>
            </a:r>
            <a:r>
              <a:rPr lang="sk-SK" b="1" dirty="0" smtClean="0"/>
              <a:t>: je najzákladnejšia informácia </a:t>
            </a:r>
          </a:p>
          <a:p>
            <a:pPr>
              <a:buNone/>
            </a:pPr>
            <a:r>
              <a:rPr lang="sk-SK" b="1" dirty="0" smtClean="0"/>
              <a:t>o skutočnosti, ktorú nám prinášajú naše zmysly – zrak, čuch, chuť, sluch, hmat.</a:t>
            </a:r>
            <a:endParaRPr lang="sk-SK" b="1" u="sng" dirty="0"/>
          </a:p>
        </p:txBody>
      </p:sp>
      <p:pic>
        <p:nvPicPr>
          <p:cNvPr id="4" name="Obráze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3571876"/>
            <a:ext cx="15240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ázek 4" descr="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4000504"/>
            <a:ext cx="1500198" cy="1357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 descr="5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4214818"/>
            <a:ext cx="1828800" cy="1357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6" descr="5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4572008"/>
            <a:ext cx="1643074" cy="1285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ázek 7" descr="6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64" y="4572008"/>
            <a:ext cx="1500198" cy="1482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b="1" dirty="0" smtClean="0"/>
              <a:t>6. </a:t>
            </a:r>
            <a:r>
              <a:rPr lang="sk-SK" b="1" u="sng" dirty="0" smtClean="0"/>
              <a:t>Základy poznania </a:t>
            </a:r>
            <a:r>
              <a:rPr lang="sk-SK" b="1" u="sng" dirty="0" smtClean="0"/>
              <a:t>– vnem, predstava a fantázia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b="1" u="sng" dirty="0" smtClean="0">
                <a:solidFill>
                  <a:srgbClr val="FF0000"/>
                </a:solidFill>
              </a:rPr>
              <a:t>Vnem</a:t>
            </a:r>
            <a:r>
              <a:rPr lang="sk-SK" sz="2400" b="1" dirty="0" smtClean="0"/>
              <a:t> - je výsledok vnímania, odraz skutočnosti spracovaný mozgom. </a:t>
            </a:r>
            <a:endParaRPr lang="sk-SK" sz="2400" b="1" dirty="0" smtClean="0"/>
          </a:p>
          <a:p>
            <a:pPr>
              <a:buNone/>
            </a:pPr>
            <a:r>
              <a:rPr lang="sk-SK" sz="2400" b="1" dirty="0" smtClean="0"/>
              <a:t>Súhrn viacerých pocitov. 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0000"/>
                </a:solidFill>
              </a:rPr>
              <a:t>Pocit:   </a:t>
            </a:r>
            <a:r>
              <a:rPr lang="sk-SK" sz="2400" b="1" dirty="0" smtClean="0"/>
              <a:t>ústa cítia </a:t>
            </a:r>
            <a:r>
              <a:rPr lang="sk-SK" sz="2400" b="1" dirty="0" smtClean="0">
                <a:solidFill>
                  <a:srgbClr val="00B050"/>
                </a:solidFill>
              </a:rPr>
              <a:t>sladkú  </a:t>
            </a:r>
            <a:r>
              <a:rPr lang="sk-SK" sz="2400" b="1" dirty="0" smtClean="0"/>
              <a:t>chuť, ruky </a:t>
            </a:r>
            <a:r>
              <a:rPr lang="sk-SK" sz="2400" b="1" dirty="0" smtClean="0">
                <a:solidFill>
                  <a:srgbClr val="00B050"/>
                </a:solidFill>
              </a:rPr>
              <a:t> hmatajú </a:t>
            </a:r>
            <a:r>
              <a:rPr lang="sk-SK" sz="2400" b="1" dirty="0" smtClean="0"/>
              <a:t/>
            </a:r>
            <a:br>
              <a:rPr lang="sk-SK" sz="2400" b="1" dirty="0" smtClean="0"/>
            </a:br>
            <a:r>
              <a:rPr lang="sk-SK" sz="2400" b="1" dirty="0" smtClean="0"/>
              <a:t>        okrúhly tvar a oči vidia </a:t>
            </a:r>
            <a:r>
              <a:rPr lang="sk-SK" sz="2400" b="1" dirty="0" smtClean="0">
                <a:solidFill>
                  <a:srgbClr val="00B050"/>
                </a:solidFill>
              </a:rPr>
              <a:t>červenú</a:t>
            </a:r>
            <a:r>
              <a:rPr lang="sk-SK" sz="2400" b="1" dirty="0" smtClean="0"/>
              <a:t> farbu</a:t>
            </a:r>
            <a:br>
              <a:rPr lang="sk-SK" sz="2400" b="1" dirty="0" smtClean="0"/>
            </a:br>
            <a:r>
              <a:rPr lang="sk-SK" sz="2400" b="1" dirty="0" smtClean="0"/>
              <a:t>Výsledok je  </a:t>
            </a:r>
            <a:r>
              <a:rPr lang="sk-SK" sz="2400" b="1" dirty="0" smtClean="0">
                <a:solidFill>
                  <a:srgbClr val="FF0000"/>
                </a:solidFill>
              </a:rPr>
              <a:t>vnem</a:t>
            </a:r>
            <a:r>
              <a:rPr lang="sk-SK" sz="2400" b="1" dirty="0" smtClean="0"/>
              <a:t>:  jablko</a:t>
            </a:r>
            <a:endParaRPr lang="sk-SK" b="1" u="sng" dirty="0" smtClean="0"/>
          </a:p>
          <a:p>
            <a:pPr>
              <a:buNone/>
            </a:pPr>
            <a:r>
              <a:rPr lang="sk-SK" sz="2400" b="1" u="sng" dirty="0" smtClean="0">
                <a:solidFill>
                  <a:srgbClr val="FF0000"/>
                </a:solidFill>
              </a:rPr>
              <a:t>Predstava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 smtClean="0"/>
              <a:t>- vzniká bez priameho pôsobenia podnetu, na základe minulej skúsenosti</a:t>
            </a:r>
            <a:r>
              <a:rPr lang="sk-SK" sz="2400" b="1" dirty="0" smtClean="0"/>
              <a:t>. Mám skúsenosť  so školou. Tak si ju viem premietnuť  v  hlave. Mám skúsenosť  so psom, tak si ho viem predstaviť.</a:t>
            </a:r>
          </a:p>
          <a:p>
            <a:pPr>
              <a:buNone/>
            </a:pPr>
            <a:r>
              <a:rPr lang="sk-SK" sz="2400" b="1" u="sng" dirty="0" smtClean="0">
                <a:solidFill>
                  <a:srgbClr val="FF0000"/>
                </a:solidFill>
              </a:rPr>
              <a:t>Fantázia -  </a:t>
            </a:r>
            <a:r>
              <a:rPr lang="sk-SK" sz="2400" b="1" dirty="0" smtClean="0"/>
              <a:t>predstavujem si niečo, čo som ešte nezažil a nemá to reálnu podobu. Predstavujem si lietajúceho koňa. Nikde som to nevidel a viem že taký neexistuje. To je fantázia </a:t>
            </a:r>
            <a:endParaRPr lang="sk-SK" sz="2400" b="1" dirty="0">
              <a:solidFill>
                <a:srgbClr val="FF0000"/>
              </a:solidFill>
            </a:endParaRPr>
          </a:p>
        </p:txBody>
      </p:sp>
      <p:pic>
        <p:nvPicPr>
          <p:cNvPr id="4" name="Obrázek 3" descr="mysleni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271441"/>
            <a:ext cx="1550388" cy="1643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175</Words>
  <Application>Microsoft Office PowerPoint</Application>
  <PresentationFormat>Prezentácia na obrazovke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Motiv sady Office</vt:lpstr>
      <vt:lpstr>1. Psychické procesy – pocit, vnem, predstava </vt:lpstr>
      <vt:lpstr>2. Psychický (duševný)      život človeka</vt:lpstr>
      <vt:lpstr>3. Psychický (duševný)      život človeka</vt:lpstr>
      <vt:lpstr>4. Psychický (duševný)      život človeka</vt:lpstr>
      <vt:lpstr>5. Základy poznania - pocit</vt:lpstr>
      <vt:lpstr>6. Základy poznania – vnem, predstava a fantázia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Psychické procesy – pocit, vnem, predstava</dc:title>
  <dc:creator>Zuzka</dc:creator>
  <cp:lastModifiedBy>Raduz</cp:lastModifiedBy>
  <cp:revision>39</cp:revision>
  <dcterms:created xsi:type="dcterms:W3CDTF">2015-12-21T21:24:38Z</dcterms:created>
  <dcterms:modified xsi:type="dcterms:W3CDTF">2020-03-27T12:18:48Z</dcterms:modified>
</cp:coreProperties>
</file>