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8" r:id="rId2"/>
    <p:sldId id="256" r:id="rId3"/>
    <p:sldId id="266" r:id="rId4"/>
    <p:sldId id="267" r:id="rId5"/>
    <p:sldId id="268" r:id="rId6"/>
    <p:sldId id="269" r:id="rId7"/>
    <p:sldId id="271" r:id="rId8"/>
    <p:sldId id="272" r:id="rId9"/>
    <p:sldId id="273" r:id="rId10"/>
    <p:sldId id="274" r:id="rId11"/>
    <p:sldId id="275" r:id="rId12"/>
    <p:sldId id="276" r:id="rId13"/>
    <p:sldId id="278" r:id="rId14"/>
    <p:sldId id="279" r:id="rId15"/>
    <p:sldId id="280" r:id="rId16"/>
    <p:sldId id="289" r:id="rId17"/>
    <p:sldId id="261" r:id="rId18"/>
    <p:sldId id="262" r:id="rId19"/>
    <p:sldId id="263" r:id="rId20"/>
    <p:sldId id="264" r:id="rId21"/>
    <p:sldId id="287" r:id="rId22"/>
    <p:sldId id="265" r:id="rId23"/>
    <p:sldId id="283" r:id="rId24"/>
    <p:sldId id="284" r:id="rId25"/>
    <p:sldId id="285" r:id="rId26"/>
    <p:sldId id="286" r:id="rId27"/>
    <p:sldId id="260" r:id="rId28"/>
    <p:sldId id="270" r:id="rId29"/>
    <p:sldId id="277" r:id="rId30"/>
    <p:sldId id="282" r:id="rId3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</p:showPr>
  <p:clrMru>
    <a:srgbClr val="0066FF"/>
    <a:srgbClr val="FFCC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772" autoAdjust="0"/>
    <p:restoredTop sz="86380" autoAdjust="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1188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F7E5A-37D1-4213-B1E3-3496470174B7}" type="datetimeFigureOut">
              <a:rPr lang="sk-SK" smtClean="0"/>
              <a:pPr/>
              <a:t>22.11.2020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3E199-289A-4CDB-8949-C8AE1A815F08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10</a:t>
            </a:fld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11</a:t>
            </a:fld>
            <a:endParaRPr lang="sk-S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12</a:t>
            </a:fld>
            <a:endParaRPr lang="sk-S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13</a:t>
            </a:fld>
            <a:endParaRPr lang="sk-S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14</a:t>
            </a:fld>
            <a:endParaRPr lang="sk-S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15</a:t>
            </a:fld>
            <a:endParaRPr lang="sk-SK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74258-143B-44BE-A481-603088BECECD}" type="slidenum">
              <a:rPr lang="sk-SK" smtClean="0"/>
              <a:pPr/>
              <a:t>16</a:t>
            </a:fld>
            <a:endParaRPr lang="sk-SK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17</a:t>
            </a:fld>
            <a:endParaRPr lang="sk-SK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18</a:t>
            </a:fld>
            <a:endParaRPr lang="sk-SK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19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20</a:t>
            </a:fld>
            <a:endParaRPr lang="sk-SK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21</a:t>
            </a:fld>
            <a:endParaRPr lang="sk-SK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22</a:t>
            </a:fld>
            <a:endParaRPr lang="sk-SK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23</a:t>
            </a:fld>
            <a:endParaRPr lang="sk-SK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24</a:t>
            </a:fld>
            <a:endParaRPr lang="sk-SK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25</a:t>
            </a:fld>
            <a:endParaRPr lang="sk-SK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26</a:t>
            </a:fld>
            <a:endParaRPr lang="sk-SK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27</a:t>
            </a:fld>
            <a:endParaRPr lang="sk-SK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28</a:t>
            </a:fld>
            <a:endParaRPr lang="sk-SK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29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30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3500438"/>
            <a:ext cx="9144000" cy="33575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k-SK">
              <a:cs typeface="+mn-cs"/>
            </a:endParaRPr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82">
                <a:alpha val="72000"/>
              </a:srgbClr>
            </a:gs>
            <a:gs pos="13000">
              <a:srgbClr val="0047FF"/>
            </a:gs>
            <a:gs pos="28000">
              <a:srgbClr val="000082"/>
            </a:gs>
            <a:gs pos="42999">
              <a:srgbClr val="0047FF"/>
            </a:gs>
            <a:gs pos="58000">
              <a:srgbClr val="000082"/>
            </a:gs>
            <a:gs pos="72000">
              <a:srgbClr val="0047FF"/>
            </a:gs>
            <a:gs pos="87000">
              <a:srgbClr val="000082"/>
            </a:gs>
            <a:gs pos="100000">
              <a:srgbClr val="0047FF"/>
            </a:gs>
          </a:gsLst>
          <a:lin ang="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auto">
          <a:xfrm>
            <a:off x="0" y="3500438"/>
            <a:ext cx="9144000" cy="33575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k-SK">
              <a:cs typeface="+mn-cs"/>
            </a:endParaRPr>
          </a:p>
        </p:txBody>
      </p:sp>
      <p:sp>
        <p:nvSpPr>
          <p:cNvPr id="1027" name="AutoShape 3"/>
          <p:cNvSpPr>
            <a:spLocks noChangeArrowheads="1"/>
          </p:cNvSpPr>
          <p:nvPr userDrawn="1"/>
        </p:nvSpPr>
        <p:spPr bwMode="auto">
          <a:xfrm>
            <a:off x="250825" y="4868863"/>
            <a:ext cx="4267200" cy="914400"/>
          </a:xfrm>
          <a:prstGeom prst="flowChartPreparation">
            <a:avLst/>
          </a:prstGeom>
          <a:solidFill>
            <a:schemeClr val="tx1"/>
          </a:solidFill>
          <a:ln w="57150">
            <a:solidFill>
              <a:srgbClr val="33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k-SK">
              <a:cs typeface="+mn-cs"/>
            </a:endParaRPr>
          </a:p>
        </p:txBody>
      </p:sp>
      <p:sp>
        <p:nvSpPr>
          <p:cNvPr id="1028" name="AutoShape 4"/>
          <p:cNvSpPr>
            <a:spLocks noChangeArrowheads="1"/>
          </p:cNvSpPr>
          <p:nvPr userDrawn="1"/>
        </p:nvSpPr>
        <p:spPr bwMode="auto">
          <a:xfrm>
            <a:off x="4643438" y="4868863"/>
            <a:ext cx="4267200" cy="914400"/>
          </a:xfrm>
          <a:prstGeom prst="flowChartPreparation">
            <a:avLst/>
          </a:prstGeom>
          <a:solidFill>
            <a:schemeClr val="tx1"/>
          </a:solidFill>
          <a:ln w="57150">
            <a:solidFill>
              <a:srgbClr val="33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k-SK">
              <a:cs typeface="+mn-cs"/>
            </a:endParaRPr>
          </a:p>
        </p:txBody>
      </p:sp>
      <p:sp>
        <p:nvSpPr>
          <p:cNvPr id="1029" name="AutoShape 5"/>
          <p:cNvSpPr>
            <a:spLocks noChangeArrowheads="1"/>
          </p:cNvSpPr>
          <p:nvPr userDrawn="1"/>
        </p:nvSpPr>
        <p:spPr bwMode="auto">
          <a:xfrm>
            <a:off x="323850" y="5943600"/>
            <a:ext cx="4267200" cy="914400"/>
          </a:xfrm>
          <a:prstGeom prst="flowChartPreparation">
            <a:avLst/>
          </a:prstGeom>
          <a:solidFill>
            <a:schemeClr val="tx1"/>
          </a:solidFill>
          <a:ln w="57150">
            <a:solidFill>
              <a:srgbClr val="33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k-SK">
              <a:cs typeface="+mn-cs"/>
            </a:endParaRPr>
          </a:p>
        </p:txBody>
      </p:sp>
      <p:sp>
        <p:nvSpPr>
          <p:cNvPr id="1030" name="AutoShape 6"/>
          <p:cNvSpPr>
            <a:spLocks noChangeArrowheads="1"/>
          </p:cNvSpPr>
          <p:nvPr userDrawn="1"/>
        </p:nvSpPr>
        <p:spPr bwMode="auto">
          <a:xfrm>
            <a:off x="4643438" y="5943600"/>
            <a:ext cx="4267200" cy="914400"/>
          </a:xfrm>
          <a:prstGeom prst="flowChartPreparation">
            <a:avLst/>
          </a:prstGeom>
          <a:solidFill>
            <a:schemeClr val="tx1"/>
          </a:solidFill>
          <a:ln w="57150">
            <a:solidFill>
              <a:srgbClr val="33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k-SK">
              <a:cs typeface="+mn-cs"/>
            </a:endParaRPr>
          </a:p>
        </p:txBody>
      </p:sp>
      <p:grpSp>
        <p:nvGrpSpPr>
          <p:cNvPr id="1031" name="Group 7"/>
          <p:cNvGrpSpPr>
            <a:grpSpLocks/>
          </p:cNvGrpSpPr>
          <p:nvPr userDrawn="1"/>
        </p:nvGrpSpPr>
        <p:grpSpPr bwMode="auto">
          <a:xfrm>
            <a:off x="6597650" y="0"/>
            <a:ext cx="2546350" cy="4740275"/>
            <a:chOff x="2130" y="-1003"/>
            <a:chExt cx="1604" cy="2986"/>
          </a:xfrm>
        </p:grpSpPr>
        <p:sp>
          <p:nvSpPr>
            <p:cNvPr id="2" name="Rectangle 8"/>
            <p:cNvSpPr>
              <a:spLocks noChangeArrowheads="1"/>
            </p:cNvSpPr>
            <p:nvPr/>
          </p:nvSpPr>
          <p:spPr bwMode="auto">
            <a:xfrm>
              <a:off x="2130" y="-993"/>
              <a:ext cx="1584" cy="2976"/>
            </a:xfrm>
            <a:prstGeom prst="rect">
              <a:avLst/>
            </a:prstGeom>
            <a:gradFill rotWithShape="0">
              <a:gsLst>
                <a:gs pos="0">
                  <a:srgbClr val="0066CC"/>
                </a:gs>
                <a:gs pos="100000">
                  <a:srgbClr val="000066"/>
                </a:gs>
              </a:gsLst>
              <a:path path="shape">
                <a:fillToRect l="50000" t="50000" r="50000" b="50000"/>
              </a:path>
            </a:gradFill>
            <a:ln w="57150">
              <a:solidFill>
                <a:srgbClr val="3399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>
                <a:cs typeface="+mn-cs"/>
              </a:endParaRPr>
            </a:p>
          </p:txBody>
        </p:sp>
        <p:sp>
          <p:nvSpPr>
            <p:cNvPr id="1033" name="Text Box 9"/>
            <p:cNvSpPr txBox="1">
              <a:spLocks noChangeArrowheads="1"/>
            </p:cNvSpPr>
            <p:nvPr/>
          </p:nvSpPr>
          <p:spPr bwMode="auto">
            <a:xfrm>
              <a:off x="2178" y="-1003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15</a:t>
              </a:r>
            </a:p>
          </p:txBody>
        </p:sp>
        <p:sp>
          <p:nvSpPr>
            <p:cNvPr id="1034" name="Text Box 10"/>
            <p:cNvSpPr txBox="1">
              <a:spLocks noChangeArrowheads="1"/>
            </p:cNvSpPr>
            <p:nvPr/>
          </p:nvSpPr>
          <p:spPr bwMode="auto">
            <a:xfrm>
              <a:off x="2178" y="-801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14</a:t>
              </a:r>
            </a:p>
          </p:txBody>
        </p:sp>
        <p:sp>
          <p:nvSpPr>
            <p:cNvPr id="1035" name="Text Box 11"/>
            <p:cNvSpPr txBox="1">
              <a:spLocks noChangeArrowheads="1"/>
            </p:cNvSpPr>
            <p:nvPr/>
          </p:nvSpPr>
          <p:spPr bwMode="auto">
            <a:xfrm>
              <a:off x="2178" y="-609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13</a:t>
              </a:r>
            </a:p>
          </p:txBody>
        </p:sp>
        <p:sp>
          <p:nvSpPr>
            <p:cNvPr id="1036" name="Text Box 12"/>
            <p:cNvSpPr txBox="1">
              <a:spLocks noChangeArrowheads="1"/>
            </p:cNvSpPr>
            <p:nvPr/>
          </p:nvSpPr>
          <p:spPr bwMode="auto">
            <a:xfrm>
              <a:off x="2178" y="-417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12</a:t>
              </a:r>
            </a:p>
          </p:txBody>
        </p:sp>
        <p:sp>
          <p:nvSpPr>
            <p:cNvPr id="1037" name="Text Box 13"/>
            <p:cNvSpPr txBox="1">
              <a:spLocks noChangeArrowheads="1"/>
            </p:cNvSpPr>
            <p:nvPr/>
          </p:nvSpPr>
          <p:spPr bwMode="auto">
            <a:xfrm>
              <a:off x="2178" y="-225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11</a:t>
              </a:r>
            </a:p>
          </p:txBody>
        </p:sp>
        <p:sp>
          <p:nvSpPr>
            <p:cNvPr id="1038" name="Text Box 14"/>
            <p:cNvSpPr txBox="1">
              <a:spLocks noChangeArrowheads="1"/>
            </p:cNvSpPr>
            <p:nvPr/>
          </p:nvSpPr>
          <p:spPr bwMode="auto">
            <a:xfrm>
              <a:off x="2178" y="-33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10</a:t>
              </a:r>
            </a:p>
          </p:txBody>
        </p:sp>
        <p:sp>
          <p:nvSpPr>
            <p:cNvPr id="1039" name="Text Box 15"/>
            <p:cNvSpPr txBox="1">
              <a:spLocks noChangeArrowheads="1"/>
            </p:cNvSpPr>
            <p:nvPr/>
          </p:nvSpPr>
          <p:spPr bwMode="auto">
            <a:xfrm>
              <a:off x="2178" y="159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9</a:t>
              </a:r>
            </a:p>
          </p:txBody>
        </p:sp>
        <p:sp>
          <p:nvSpPr>
            <p:cNvPr id="1040" name="Text Box 16"/>
            <p:cNvSpPr txBox="1">
              <a:spLocks noChangeArrowheads="1"/>
            </p:cNvSpPr>
            <p:nvPr/>
          </p:nvSpPr>
          <p:spPr bwMode="auto">
            <a:xfrm>
              <a:off x="2178" y="351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8</a:t>
              </a:r>
            </a:p>
          </p:txBody>
        </p:sp>
        <p:sp>
          <p:nvSpPr>
            <p:cNvPr id="1041" name="Text Box 17"/>
            <p:cNvSpPr txBox="1">
              <a:spLocks noChangeArrowheads="1"/>
            </p:cNvSpPr>
            <p:nvPr/>
          </p:nvSpPr>
          <p:spPr bwMode="auto">
            <a:xfrm>
              <a:off x="2178" y="543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7</a:t>
              </a:r>
            </a:p>
          </p:txBody>
        </p:sp>
        <p:sp>
          <p:nvSpPr>
            <p:cNvPr id="1042" name="Text Box 18"/>
            <p:cNvSpPr txBox="1">
              <a:spLocks noChangeArrowheads="1"/>
            </p:cNvSpPr>
            <p:nvPr/>
          </p:nvSpPr>
          <p:spPr bwMode="auto">
            <a:xfrm>
              <a:off x="2178" y="735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6</a:t>
              </a:r>
            </a:p>
          </p:txBody>
        </p:sp>
        <p:sp>
          <p:nvSpPr>
            <p:cNvPr id="1043" name="Text Box 19"/>
            <p:cNvSpPr txBox="1">
              <a:spLocks noChangeArrowheads="1"/>
            </p:cNvSpPr>
            <p:nvPr/>
          </p:nvSpPr>
          <p:spPr bwMode="auto">
            <a:xfrm>
              <a:off x="2178" y="927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5</a:t>
              </a:r>
            </a:p>
          </p:txBody>
        </p:sp>
        <p:sp>
          <p:nvSpPr>
            <p:cNvPr id="1044" name="Text Box 20"/>
            <p:cNvSpPr txBox="1">
              <a:spLocks noChangeArrowheads="1"/>
            </p:cNvSpPr>
            <p:nvPr/>
          </p:nvSpPr>
          <p:spPr bwMode="auto">
            <a:xfrm>
              <a:off x="2178" y="1119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4</a:t>
              </a:r>
            </a:p>
          </p:txBody>
        </p:sp>
        <p:sp>
          <p:nvSpPr>
            <p:cNvPr id="1045" name="Text Box 21"/>
            <p:cNvSpPr txBox="1">
              <a:spLocks noChangeArrowheads="1"/>
            </p:cNvSpPr>
            <p:nvPr/>
          </p:nvSpPr>
          <p:spPr bwMode="auto">
            <a:xfrm>
              <a:off x="2178" y="1311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3</a:t>
              </a:r>
            </a:p>
          </p:txBody>
        </p:sp>
        <p:sp>
          <p:nvSpPr>
            <p:cNvPr id="1046" name="Text Box 22"/>
            <p:cNvSpPr txBox="1">
              <a:spLocks noChangeArrowheads="1"/>
            </p:cNvSpPr>
            <p:nvPr/>
          </p:nvSpPr>
          <p:spPr bwMode="auto">
            <a:xfrm>
              <a:off x="2178" y="1503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2</a:t>
              </a:r>
            </a:p>
          </p:txBody>
        </p:sp>
        <p:sp>
          <p:nvSpPr>
            <p:cNvPr id="1047" name="Text Box 23"/>
            <p:cNvSpPr txBox="1">
              <a:spLocks noChangeArrowheads="1"/>
            </p:cNvSpPr>
            <p:nvPr/>
          </p:nvSpPr>
          <p:spPr bwMode="auto">
            <a:xfrm>
              <a:off x="2178" y="1695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1</a:t>
              </a:r>
            </a:p>
          </p:txBody>
        </p:sp>
        <p:sp>
          <p:nvSpPr>
            <p:cNvPr id="1048" name="Text Box 24"/>
            <p:cNvSpPr txBox="1">
              <a:spLocks noChangeArrowheads="1"/>
            </p:cNvSpPr>
            <p:nvPr/>
          </p:nvSpPr>
          <p:spPr bwMode="auto">
            <a:xfrm>
              <a:off x="2706" y="-993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rgbClr val="FFCC00"/>
                  </a:solidFill>
                  <a:cs typeface="+mn-cs"/>
                </a:rPr>
                <a:t>£1 Million</a:t>
              </a:r>
            </a:p>
          </p:txBody>
        </p:sp>
        <p:sp>
          <p:nvSpPr>
            <p:cNvPr id="1049" name="Text Box 25"/>
            <p:cNvSpPr txBox="1">
              <a:spLocks noChangeArrowheads="1"/>
            </p:cNvSpPr>
            <p:nvPr/>
          </p:nvSpPr>
          <p:spPr bwMode="auto">
            <a:xfrm>
              <a:off x="2706" y="-791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£500,000</a:t>
              </a:r>
            </a:p>
          </p:txBody>
        </p:sp>
        <p:sp>
          <p:nvSpPr>
            <p:cNvPr id="1050" name="Text Box 26"/>
            <p:cNvSpPr txBox="1">
              <a:spLocks noChangeArrowheads="1"/>
            </p:cNvSpPr>
            <p:nvPr/>
          </p:nvSpPr>
          <p:spPr bwMode="auto">
            <a:xfrm>
              <a:off x="2706" y="-599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£250,000</a:t>
              </a:r>
            </a:p>
          </p:txBody>
        </p:sp>
        <p:sp>
          <p:nvSpPr>
            <p:cNvPr id="1051" name="Text Box 27"/>
            <p:cNvSpPr txBox="1">
              <a:spLocks noChangeArrowheads="1"/>
            </p:cNvSpPr>
            <p:nvPr/>
          </p:nvSpPr>
          <p:spPr bwMode="auto">
            <a:xfrm>
              <a:off x="2706" y="-407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£125,000</a:t>
              </a:r>
            </a:p>
          </p:txBody>
        </p:sp>
        <p:sp>
          <p:nvSpPr>
            <p:cNvPr id="1052" name="Text Box 28"/>
            <p:cNvSpPr txBox="1">
              <a:spLocks noChangeArrowheads="1"/>
            </p:cNvSpPr>
            <p:nvPr/>
          </p:nvSpPr>
          <p:spPr bwMode="auto">
            <a:xfrm>
              <a:off x="2706" y="-215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£64,000</a:t>
              </a:r>
            </a:p>
          </p:txBody>
        </p:sp>
        <p:sp>
          <p:nvSpPr>
            <p:cNvPr id="1053" name="Text Box 29"/>
            <p:cNvSpPr txBox="1">
              <a:spLocks noChangeArrowheads="1"/>
            </p:cNvSpPr>
            <p:nvPr/>
          </p:nvSpPr>
          <p:spPr bwMode="auto">
            <a:xfrm>
              <a:off x="2706" y="-23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rgbClr val="FFCC00"/>
                  </a:solidFill>
                  <a:cs typeface="+mn-cs"/>
                </a:rPr>
                <a:t>£32,000</a:t>
              </a:r>
            </a:p>
          </p:txBody>
        </p:sp>
        <p:sp>
          <p:nvSpPr>
            <p:cNvPr id="1054" name="Text Box 30"/>
            <p:cNvSpPr txBox="1">
              <a:spLocks noChangeArrowheads="1"/>
            </p:cNvSpPr>
            <p:nvPr/>
          </p:nvSpPr>
          <p:spPr bwMode="auto">
            <a:xfrm>
              <a:off x="2706" y="169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16,000</a:t>
              </a:r>
            </a:p>
          </p:txBody>
        </p:sp>
        <p:sp>
          <p:nvSpPr>
            <p:cNvPr id="1055" name="Text Box 31"/>
            <p:cNvSpPr txBox="1">
              <a:spLocks noChangeArrowheads="1"/>
            </p:cNvSpPr>
            <p:nvPr/>
          </p:nvSpPr>
          <p:spPr bwMode="auto">
            <a:xfrm>
              <a:off x="2706" y="361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£8,000</a:t>
              </a:r>
            </a:p>
          </p:txBody>
        </p:sp>
        <p:sp>
          <p:nvSpPr>
            <p:cNvPr id="1056" name="Text Box 32"/>
            <p:cNvSpPr txBox="1">
              <a:spLocks noChangeArrowheads="1"/>
            </p:cNvSpPr>
            <p:nvPr/>
          </p:nvSpPr>
          <p:spPr bwMode="auto">
            <a:xfrm>
              <a:off x="2706" y="553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£4,000</a:t>
              </a:r>
            </a:p>
          </p:txBody>
        </p:sp>
        <p:sp>
          <p:nvSpPr>
            <p:cNvPr id="1057" name="Text Box 33"/>
            <p:cNvSpPr txBox="1">
              <a:spLocks noChangeArrowheads="1"/>
            </p:cNvSpPr>
            <p:nvPr/>
          </p:nvSpPr>
          <p:spPr bwMode="auto">
            <a:xfrm>
              <a:off x="2706" y="745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£2,000</a:t>
              </a:r>
            </a:p>
          </p:txBody>
        </p:sp>
        <p:sp>
          <p:nvSpPr>
            <p:cNvPr id="1058" name="Text Box 34"/>
            <p:cNvSpPr txBox="1">
              <a:spLocks noChangeArrowheads="1"/>
            </p:cNvSpPr>
            <p:nvPr/>
          </p:nvSpPr>
          <p:spPr bwMode="auto">
            <a:xfrm>
              <a:off x="2706" y="937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rgbClr val="FFCC00"/>
                  </a:solidFill>
                  <a:cs typeface="+mn-cs"/>
                </a:rPr>
                <a:t>£1,000</a:t>
              </a:r>
            </a:p>
          </p:txBody>
        </p:sp>
        <p:sp>
          <p:nvSpPr>
            <p:cNvPr id="1059" name="Text Box 35"/>
            <p:cNvSpPr txBox="1">
              <a:spLocks noChangeArrowheads="1"/>
            </p:cNvSpPr>
            <p:nvPr/>
          </p:nvSpPr>
          <p:spPr bwMode="auto">
            <a:xfrm>
              <a:off x="2706" y="1129"/>
              <a:ext cx="6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£500</a:t>
              </a:r>
            </a:p>
          </p:txBody>
        </p:sp>
        <p:sp>
          <p:nvSpPr>
            <p:cNvPr id="1060" name="Text Box 36"/>
            <p:cNvSpPr txBox="1">
              <a:spLocks noChangeArrowheads="1"/>
            </p:cNvSpPr>
            <p:nvPr/>
          </p:nvSpPr>
          <p:spPr bwMode="auto">
            <a:xfrm>
              <a:off x="2717" y="1322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£300</a:t>
              </a:r>
            </a:p>
          </p:txBody>
        </p:sp>
        <p:sp>
          <p:nvSpPr>
            <p:cNvPr id="1061" name="Text Box 37"/>
            <p:cNvSpPr txBox="1">
              <a:spLocks noChangeArrowheads="1"/>
            </p:cNvSpPr>
            <p:nvPr/>
          </p:nvSpPr>
          <p:spPr bwMode="auto">
            <a:xfrm>
              <a:off x="2727" y="1513"/>
              <a:ext cx="8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£200</a:t>
              </a:r>
            </a:p>
          </p:txBody>
        </p:sp>
        <p:sp>
          <p:nvSpPr>
            <p:cNvPr id="1062" name="Text Box 38"/>
            <p:cNvSpPr txBox="1">
              <a:spLocks noChangeArrowheads="1"/>
            </p:cNvSpPr>
            <p:nvPr/>
          </p:nvSpPr>
          <p:spPr bwMode="auto">
            <a:xfrm>
              <a:off x="2726" y="1694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£100</a:t>
              </a:r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2514" y="1791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>
                <a:cs typeface="+mn-cs"/>
              </a:endParaRPr>
            </a:p>
          </p:txBody>
        </p:sp>
        <p:sp>
          <p:nvSpPr>
            <p:cNvPr id="1064" name="Oval 40"/>
            <p:cNvSpPr>
              <a:spLocks noChangeArrowheads="1"/>
            </p:cNvSpPr>
            <p:nvPr/>
          </p:nvSpPr>
          <p:spPr bwMode="auto">
            <a:xfrm>
              <a:off x="2514" y="1599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>
                <a:cs typeface="+mn-cs"/>
              </a:endParaRPr>
            </a:p>
          </p:txBody>
        </p:sp>
        <p:sp>
          <p:nvSpPr>
            <p:cNvPr id="1065" name="Oval 41"/>
            <p:cNvSpPr>
              <a:spLocks noChangeArrowheads="1"/>
            </p:cNvSpPr>
            <p:nvPr/>
          </p:nvSpPr>
          <p:spPr bwMode="auto">
            <a:xfrm>
              <a:off x="2514" y="1407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>
                <a:cs typeface="+mn-cs"/>
              </a:endParaRPr>
            </a:p>
          </p:txBody>
        </p:sp>
        <p:sp>
          <p:nvSpPr>
            <p:cNvPr id="1066" name="Oval 42"/>
            <p:cNvSpPr>
              <a:spLocks noChangeArrowheads="1"/>
            </p:cNvSpPr>
            <p:nvPr/>
          </p:nvSpPr>
          <p:spPr bwMode="auto">
            <a:xfrm>
              <a:off x="2514" y="1215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>
                <a:cs typeface="+mn-cs"/>
              </a:endParaRPr>
            </a:p>
          </p:txBody>
        </p:sp>
        <p:sp>
          <p:nvSpPr>
            <p:cNvPr id="1067" name="Oval 43"/>
            <p:cNvSpPr>
              <a:spLocks noChangeArrowheads="1"/>
            </p:cNvSpPr>
            <p:nvPr/>
          </p:nvSpPr>
          <p:spPr bwMode="auto">
            <a:xfrm>
              <a:off x="2514" y="1023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>
                <a:cs typeface="+mn-cs"/>
              </a:endParaRPr>
            </a:p>
          </p:txBody>
        </p:sp>
        <p:sp>
          <p:nvSpPr>
            <p:cNvPr id="1068" name="Oval 44"/>
            <p:cNvSpPr>
              <a:spLocks noChangeArrowheads="1"/>
            </p:cNvSpPr>
            <p:nvPr/>
          </p:nvSpPr>
          <p:spPr bwMode="auto">
            <a:xfrm>
              <a:off x="2514" y="831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>
                <a:cs typeface="+mn-cs"/>
              </a:endParaRPr>
            </a:p>
          </p:txBody>
        </p:sp>
        <p:sp>
          <p:nvSpPr>
            <p:cNvPr id="1069" name="Oval 45"/>
            <p:cNvSpPr>
              <a:spLocks noChangeArrowheads="1"/>
            </p:cNvSpPr>
            <p:nvPr/>
          </p:nvSpPr>
          <p:spPr bwMode="auto">
            <a:xfrm>
              <a:off x="2514" y="639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>
                <a:cs typeface="+mn-cs"/>
              </a:endParaRPr>
            </a:p>
          </p:txBody>
        </p:sp>
        <p:sp>
          <p:nvSpPr>
            <p:cNvPr id="1070" name="Oval 46"/>
            <p:cNvSpPr>
              <a:spLocks noChangeArrowheads="1"/>
            </p:cNvSpPr>
            <p:nvPr/>
          </p:nvSpPr>
          <p:spPr bwMode="auto">
            <a:xfrm>
              <a:off x="2514" y="447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>
                <a:cs typeface="+mn-cs"/>
              </a:endParaRPr>
            </a:p>
          </p:txBody>
        </p:sp>
        <p:sp>
          <p:nvSpPr>
            <p:cNvPr id="1071" name="Oval 47"/>
            <p:cNvSpPr>
              <a:spLocks noChangeArrowheads="1"/>
            </p:cNvSpPr>
            <p:nvPr/>
          </p:nvSpPr>
          <p:spPr bwMode="auto">
            <a:xfrm>
              <a:off x="2514" y="255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>
                <a:cs typeface="+mn-cs"/>
              </a:endParaRPr>
            </a:p>
          </p:txBody>
        </p:sp>
        <p:sp>
          <p:nvSpPr>
            <p:cNvPr id="1072" name="Oval 48"/>
            <p:cNvSpPr>
              <a:spLocks noChangeArrowheads="1"/>
            </p:cNvSpPr>
            <p:nvPr/>
          </p:nvSpPr>
          <p:spPr bwMode="auto">
            <a:xfrm>
              <a:off x="2514" y="63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sk-SK" sz="2400"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073" name="Oval 49"/>
            <p:cNvSpPr>
              <a:spLocks noChangeArrowheads="1"/>
            </p:cNvSpPr>
            <p:nvPr/>
          </p:nvSpPr>
          <p:spPr bwMode="auto">
            <a:xfrm>
              <a:off x="2514" y="-129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>
                <a:cs typeface="+mn-cs"/>
              </a:endParaRPr>
            </a:p>
          </p:txBody>
        </p:sp>
        <p:sp>
          <p:nvSpPr>
            <p:cNvPr id="1074" name="Oval 50"/>
            <p:cNvSpPr>
              <a:spLocks noChangeArrowheads="1"/>
            </p:cNvSpPr>
            <p:nvPr/>
          </p:nvSpPr>
          <p:spPr bwMode="auto">
            <a:xfrm>
              <a:off x="2514" y="-321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>
                <a:cs typeface="+mn-cs"/>
              </a:endParaRPr>
            </a:p>
          </p:txBody>
        </p:sp>
        <p:sp>
          <p:nvSpPr>
            <p:cNvPr id="1075" name="Oval 51"/>
            <p:cNvSpPr>
              <a:spLocks noChangeArrowheads="1"/>
            </p:cNvSpPr>
            <p:nvPr/>
          </p:nvSpPr>
          <p:spPr bwMode="auto">
            <a:xfrm>
              <a:off x="2514" y="-513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>
                <a:cs typeface="+mn-cs"/>
              </a:endParaRPr>
            </a:p>
          </p:txBody>
        </p:sp>
        <p:sp>
          <p:nvSpPr>
            <p:cNvPr id="1076" name="Oval 52"/>
            <p:cNvSpPr>
              <a:spLocks noChangeArrowheads="1"/>
            </p:cNvSpPr>
            <p:nvPr/>
          </p:nvSpPr>
          <p:spPr bwMode="auto">
            <a:xfrm>
              <a:off x="2514" y="-705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>
                <a:cs typeface="+mn-cs"/>
              </a:endParaRPr>
            </a:p>
          </p:txBody>
        </p:sp>
        <p:sp>
          <p:nvSpPr>
            <p:cNvPr id="1077" name="Oval 53"/>
            <p:cNvSpPr>
              <a:spLocks noChangeArrowheads="1"/>
            </p:cNvSpPr>
            <p:nvPr/>
          </p:nvSpPr>
          <p:spPr bwMode="auto">
            <a:xfrm>
              <a:off x="2514" y="-897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>
                <a:cs typeface="+mn-cs"/>
              </a:endParaRPr>
            </a:p>
          </p:txBody>
        </p:sp>
      </p:grpSp>
      <p:pic>
        <p:nvPicPr>
          <p:cNvPr id="1032" name="Picture 54" descr="MillOptions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916238" y="4149725"/>
            <a:ext cx="3487737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ransition advClick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audio" Target="../media/audio1.wav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audio" Target="../media/audio2.wav"/><Relationship Id="rId7" Type="http://schemas.openxmlformats.org/officeDocument/2006/relationships/audio" Target="../media/audio4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audio" Target="../media/audio3.wav"/><Relationship Id="rId10" Type="http://schemas.openxmlformats.org/officeDocument/2006/relationships/image" Target="../media/image19.jpeg"/><Relationship Id="rId4" Type="http://schemas.openxmlformats.org/officeDocument/2006/relationships/slide" Target="slide28.xml"/><Relationship Id="rId9" Type="http://schemas.openxmlformats.org/officeDocument/2006/relationships/audio" Target="../media/audio5.wav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audio" Target="../media/audio2.wav"/><Relationship Id="rId7" Type="http://schemas.openxmlformats.org/officeDocument/2006/relationships/audio" Target="../media/audio4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audio" Target="../media/audio3.wav"/><Relationship Id="rId10" Type="http://schemas.openxmlformats.org/officeDocument/2006/relationships/image" Target="../media/image20.jpeg"/><Relationship Id="rId4" Type="http://schemas.openxmlformats.org/officeDocument/2006/relationships/slide" Target="slide28.xml"/><Relationship Id="rId9" Type="http://schemas.openxmlformats.org/officeDocument/2006/relationships/audio" Target="../media/audio5.wav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audio" Target="../media/audio2.wav"/><Relationship Id="rId7" Type="http://schemas.openxmlformats.org/officeDocument/2006/relationships/audio" Target="../media/audio4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1.xml"/><Relationship Id="rId5" Type="http://schemas.openxmlformats.org/officeDocument/2006/relationships/audio" Target="../media/audio3.wav"/><Relationship Id="rId10" Type="http://schemas.openxmlformats.org/officeDocument/2006/relationships/image" Target="../media/image21.jpeg"/><Relationship Id="rId4" Type="http://schemas.openxmlformats.org/officeDocument/2006/relationships/slide" Target="slide29.xml"/><Relationship Id="rId9" Type="http://schemas.openxmlformats.org/officeDocument/2006/relationships/audio" Target="../media/audio5.wav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audio" Target="../media/audio2.wav"/><Relationship Id="rId7" Type="http://schemas.openxmlformats.org/officeDocument/2006/relationships/audio" Target="../media/audio4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5" Type="http://schemas.openxmlformats.org/officeDocument/2006/relationships/audio" Target="../media/audio3.wav"/><Relationship Id="rId10" Type="http://schemas.openxmlformats.org/officeDocument/2006/relationships/image" Target="../media/image22.jpeg"/><Relationship Id="rId4" Type="http://schemas.openxmlformats.org/officeDocument/2006/relationships/slide" Target="slide29.xml"/><Relationship Id="rId9" Type="http://schemas.openxmlformats.org/officeDocument/2006/relationships/audio" Target="../media/audio5.wav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audio" Target="../media/audio2.wav"/><Relationship Id="rId7" Type="http://schemas.openxmlformats.org/officeDocument/2006/relationships/audio" Target="../media/audio4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1.xml"/><Relationship Id="rId5" Type="http://schemas.openxmlformats.org/officeDocument/2006/relationships/audio" Target="../media/audio3.wav"/><Relationship Id="rId10" Type="http://schemas.openxmlformats.org/officeDocument/2006/relationships/image" Target="../media/image23.jpeg"/><Relationship Id="rId4" Type="http://schemas.openxmlformats.org/officeDocument/2006/relationships/slide" Target="slide29.xml"/><Relationship Id="rId9" Type="http://schemas.openxmlformats.org/officeDocument/2006/relationships/audio" Target="../media/audio5.wav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audio" Target="../media/audio2.wav"/><Relationship Id="rId7" Type="http://schemas.openxmlformats.org/officeDocument/2006/relationships/audio" Target="../media/audio4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audio" Target="../media/audio3.wav"/><Relationship Id="rId10" Type="http://schemas.openxmlformats.org/officeDocument/2006/relationships/image" Target="../media/image24.jpeg"/><Relationship Id="rId4" Type="http://schemas.openxmlformats.org/officeDocument/2006/relationships/slide" Target="slide29.xml"/><Relationship Id="rId9" Type="http://schemas.openxmlformats.org/officeDocument/2006/relationships/audio" Target="../media/audio5.wav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audio" Target="../media/audio4.wav"/><Relationship Id="rId3" Type="http://schemas.openxmlformats.org/officeDocument/2006/relationships/audio" Target="../media/audio2.wav"/><Relationship Id="rId7" Type="http://schemas.openxmlformats.org/officeDocument/2006/relationships/slide" Target="slide18.xml"/><Relationship Id="rId12" Type="http://schemas.openxmlformats.org/officeDocument/2006/relationships/image" Target="../media/image2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3.wav"/><Relationship Id="rId11" Type="http://schemas.openxmlformats.org/officeDocument/2006/relationships/image" Target="../media/image25.jpeg"/><Relationship Id="rId5" Type="http://schemas.openxmlformats.org/officeDocument/2006/relationships/slide" Target="slide30.xml"/><Relationship Id="rId10" Type="http://schemas.openxmlformats.org/officeDocument/2006/relationships/audio" Target="../media/audio5.wav"/><Relationship Id="rId4" Type="http://schemas.openxmlformats.org/officeDocument/2006/relationships/slide" Target="slide29.xml"/><Relationship Id="rId9" Type="http://schemas.openxmlformats.org/officeDocument/2006/relationships/slide" Target="slide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7.wav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audio" Target="../media/audio2.wav"/><Relationship Id="rId7" Type="http://schemas.openxmlformats.org/officeDocument/2006/relationships/audio" Target="../media/audio4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9.xml"/><Relationship Id="rId5" Type="http://schemas.openxmlformats.org/officeDocument/2006/relationships/audio" Target="../media/audio3.wav"/><Relationship Id="rId10" Type="http://schemas.openxmlformats.org/officeDocument/2006/relationships/image" Target="../media/image2.png"/><Relationship Id="rId4" Type="http://schemas.openxmlformats.org/officeDocument/2006/relationships/slide" Target="slide27.xml"/><Relationship Id="rId9" Type="http://schemas.openxmlformats.org/officeDocument/2006/relationships/audio" Target="../media/audio5.wav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8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8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8.wav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8.wav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8.wav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audio" Target="../media/audio2.wav"/><Relationship Id="rId7" Type="http://schemas.openxmlformats.org/officeDocument/2006/relationships/audio" Target="../media/audio4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audio" Target="../media/audio3.wav"/><Relationship Id="rId10" Type="http://schemas.openxmlformats.org/officeDocument/2006/relationships/image" Target="../media/image9.jpeg"/><Relationship Id="rId4" Type="http://schemas.openxmlformats.org/officeDocument/2006/relationships/slide" Target="slide27.xml"/><Relationship Id="rId9" Type="http://schemas.openxmlformats.org/officeDocument/2006/relationships/audio" Target="../media/audio5.wav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9.wav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audio" Target="../media/audio2.wav"/><Relationship Id="rId7" Type="http://schemas.openxmlformats.org/officeDocument/2006/relationships/audio" Target="../media/audio4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5" Type="http://schemas.openxmlformats.org/officeDocument/2006/relationships/audio" Target="../media/audio3.wav"/><Relationship Id="rId10" Type="http://schemas.openxmlformats.org/officeDocument/2006/relationships/image" Target="../media/image10.png"/><Relationship Id="rId4" Type="http://schemas.openxmlformats.org/officeDocument/2006/relationships/slide" Target="slide27.xml"/><Relationship Id="rId9" Type="http://schemas.openxmlformats.org/officeDocument/2006/relationships/audio" Target="../media/audio5.wav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audio" Target="../media/audio2.wav"/><Relationship Id="rId7" Type="http://schemas.openxmlformats.org/officeDocument/2006/relationships/audio" Target="../media/audio4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5" Type="http://schemas.openxmlformats.org/officeDocument/2006/relationships/audio" Target="../media/audio3.wav"/><Relationship Id="rId10" Type="http://schemas.openxmlformats.org/officeDocument/2006/relationships/image" Target="../media/image11.jpeg"/><Relationship Id="rId4" Type="http://schemas.openxmlformats.org/officeDocument/2006/relationships/slide" Target="slide27.xml"/><Relationship Id="rId9" Type="http://schemas.openxmlformats.org/officeDocument/2006/relationships/audio" Target="../media/audio5.wav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audio4.wav"/><Relationship Id="rId3" Type="http://schemas.openxmlformats.org/officeDocument/2006/relationships/notesSlide" Target="../notesSlides/notesSlide6.xml"/><Relationship Id="rId7" Type="http://schemas.openxmlformats.org/officeDocument/2006/relationships/slide" Target="slide18.xml"/><Relationship Id="rId12" Type="http://schemas.openxmlformats.org/officeDocument/2006/relationships/image" Target="../media/image13.jpeg"/><Relationship Id="rId2" Type="http://schemas.openxmlformats.org/officeDocument/2006/relationships/slideLayout" Target="../slideLayouts/slideLayout7.xml"/><Relationship Id="rId1" Type="http://schemas.openxmlformats.org/officeDocument/2006/relationships/audio" Target="Who%20Wants%20to%20Be%20a%20Millionaire.wav" TargetMode="External"/><Relationship Id="rId6" Type="http://schemas.openxmlformats.org/officeDocument/2006/relationships/audio" Target="../media/audio3.wav"/><Relationship Id="rId11" Type="http://schemas.openxmlformats.org/officeDocument/2006/relationships/image" Target="../media/image12.png"/><Relationship Id="rId5" Type="http://schemas.openxmlformats.org/officeDocument/2006/relationships/slide" Target="slide27.xml"/><Relationship Id="rId10" Type="http://schemas.openxmlformats.org/officeDocument/2006/relationships/audio" Target="../media/audio5.wav"/><Relationship Id="rId4" Type="http://schemas.openxmlformats.org/officeDocument/2006/relationships/audio" Target="../media/audio2.wav"/><Relationship Id="rId9" Type="http://schemas.openxmlformats.org/officeDocument/2006/relationships/slide" Target="slide2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audio4.wav"/><Relationship Id="rId3" Type="http://schemas.openxmlformats.org/officeDocument/2006/relationships/notesSlide" Target="../notesSlides/notesSlide7.xml"/><Relationship Id="rId7" Type="http://schemas.openxmlformats.org/officeDocument/2006/relationships/slide" Target="slide17.xml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audio" Target="Who%20Wants%20to%20Be%20a%20Millionaire.wav" TargetMode="External"/><Relationship Id="rId6" Type="http://schemas.openxmlformats.org/officeDocument/2006/relationships/audio" Target="../media/audio3.wav"/><Relationship Id="rId11" Type="http://schemas.openxmlformats.org/officeDocument/2006/relationships/image" Target="../media/image12.png"/><Relationship Id="rId5" Type="http://schemas.openxmlformats.org/officeDocument/2006/relationships/slide" Target="slide28.xml"/><Relationship Id="rId10" Type="http://schemas.openxmlformats.org/officeDocument/2006/relationships/audio" Target="../media/audio5.wav"/><Relationship Id="rId4" Type="http://schemas.openxmlformats.org/officeDocument/2006/relationships/audio" Target="../media/audio2.wav"/><Relationship Id="rId9" Type="http://schemas.openxmlformats.org/officeDocument/2006/relationships/slide" Target="slide2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audio" Target="../media/audio2.wav"/><Relationship Id="rId7" Type="http://schemas.openxmlformats.org/officeDocument/2006/relationships/audio" Target="../media/audio4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audio" Target="../media/audio3.wav"/><Relationship Id="rId10" Type="http://schemas.openxmlformats.org/officeDocument/2006/relationships/image" Target="../media/image15.jpeg"/><Relationship Id="rId4" Type="http://schemas.openxmlformats.org/officeDocument/2006/relationships/slide" Target="slide28.xml"/><Relationship Id="rId9" Type="http://schemas.openxmlformats.org/officeDocument/2006/relationships/audio" Target="../media/audio5.wav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audio" Target="../media/audio2.wav"/><Relationship Id="rId7" Type="http://schemas.openxmlformats.org/officeDocument/2006/relationships/audio" Target="../media/audio4.wav"/><Relationship Id="rId12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8.xml"/><Relationship Id="rId11" Type="http://schemas.openxmlformats.org/officeDocument/2006/relationships/image" Target="../media/image17.jpeg"/><Relationship Id="rId5" Type="http://schemas.openxmlformats.org/officeDocument/2006/relationships/audio" Target="../media/audio3.wav"/><Relationship Id="rId10" Type="http://schemas.openxmlformats.org/officeDocument/2006/relationships/image" Target="../media/image16.jpeg"/><Relationship Id="rId4" Type="http://schemas.openxmlformats.org/officeDocument/2006/relationships/slide" Target="slide28.xml"/><Relationship Id="rId9" Type="http://schemas.openxmlformats.org/officeDocument/2006/relationships/audio" Target="../media/audio5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Obrázek 32" descr="Central-Europe-map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586680"/>
            <a:ext cx="5273648" cy="5362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" name="BlokTextu 25"/>
          <p:cNvSpPr txBox="1"/>
          <p:nvPr/>
        </p:nvSpPr>
        <p:spPr>
          <a:xfrm>
            <a:off x="6643688" y="0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pic>
        <p:nvPicPr>
          <p:cNvPr id="3076" name="Picture 4" descr="ff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196279">
            <a:off x="244475" y="7089775"/>
            <a:ext cx="1889125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 descr="faraday3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723568">
            <a:off x="3141663" y="-1506538"/>
            <a:ext cx="2070100" cy="111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 descr="ff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-2311352">
            <a:off x="481013" y="7305675"/>
            <a:ext cx="184785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 descr="ff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341023">
            <a:off x="1717675" y="7435850"/>
            <a:ext cx="1914525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 descr="ff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-2558394">
            <a:off x="2055813" y="7888288"/>
            <a:ext cx="194945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 descr="ff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-2700000">
            <a:off x="4281488" y="8208963"/>
            <a:ext cx="1176337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Picture 10" descr="ff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-1683727">
            <a:off x="3475038" y="7405688"/>
            <a:ext cx="1889125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3" name="Picture 11" descr="ff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877759">
            <a:off x="7716838" y="8061325"/>
            <a:ext cx="1993900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4" name="Picture 12" descr="ff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30204">
            <a:off x="4743450" y="8235950"/>
            <a:ext cx="1914525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5" name="Picture 13" descr="ff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2572734">
            <a:off x="5468938" y="7569200"/>
            <a:ext cx="194945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6" name="Picture 14" descr="ff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-2153110">
            <a:off x="6416675" y="7461250"/>
            <a:ext cx="1993900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7" name="Picture 15" descr="ff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2617630">
            <a:off x="7446963" y="7537450"/>
            <a:ext cx="184785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8" name="Picture 16" descr="faraday3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2316570">
            <a:off x="4822825" y="-1527175"/>
            <a:ext cx="1125538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9" name="Picture 17" descr="faraday3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-2010661">
            <a:off x="2649538" y="-1520825"/>
            <a:ext cx="112553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0" name="Picture 18" descr="faraday3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-2158091">
            <a:off x="-209550" y="-1684338"/>
            <a:ext cx="2070100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1" name="Picture 19" descr="faraday3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-1854498">
            <a:off x="7820025" y="-1908175"/>
            <a:ext cx="1406525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2" name="Picture 20" descr="faraday3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-2583858">
            <a:off x="5068888" y="-2474913"/>
            <a:ext cx="2016125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3" name="Picture 21" descr="faraday3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398256">
            <a:off x="3260725" y="-1865313"/>
            <a:ext cx="2060575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4" name="Picture 22" descr="faraday3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-2150259">
            <a:off x="996950" y="-1835150"/>
            <a:ext cx="2070100" cy="106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5" name="Picture 23" descr="faraday3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2535771">
            <a:off x="231775" y="-2092325"/>
            <a:ext cx="2016125" cy="112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6" name="Picture 24" descr="faraday3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-1801474">
            <a:off x="5516563" y="-1860550"/>
            <a:ext cx="2070100" cy="111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7" name="Picture 25" descr="faraday3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520310">
            <a:off x="6562725" y="-1828800"/>
            <a:ext cx="2070100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Obdĺžnik 27"/>
          <p:cNvSpPr/>
          <p:nvPr/>
        </p:nvSpPr>
        <p:spPr>
          <a:xfrm>
            <a:off x="0" y="428604"/>
            <a:ext cx="9144000" cy="6247864"/>
          </a:xfrm>
          <a:prstGeom prst="rect">
            <a:avLst/>
          </a:prstGeom>
          <a:noFill/>
          <a:scene3d>
            <a:camera prst="perspectiveRelaxed"/>
            <a:lightRig rig="threePt" dir="t"/>
          </a:scene3d>
        </p:spPr>
        <p:txBody>
          <a:bodyPr>
            <a:prstTxWarp prst="textFadeUp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sk-SK" sz="80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cs typeface="+mn-cs"/>
              </a:rPr>
              <a:t>Stredná </a:t>
            </a:r>
          </a:p>
          <a:p>
            <a:pPr algn="ctr">
              <a:defRPr/>
            </a:pPr>
            <a:r>
              <a:rPr lang="sk-SK" sz="80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cs typeface="+mn-cs"/>
              </a:rPr>
              <a:t>Európa</a:t>
            </a:r>
            <a:endParaRPr lang="sk-SK" sz="8000" b="1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 advTm="8000">
    <p:sndAc>
      <p:stSnd>
        <p:snd r:embed="rId3" name="music2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0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0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28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kTextu 14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14313" y="214313"/>
            <a:ext cx="62865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l-PL" sz="2800" b="1" dirty="0">
                <a:solidFill>
                  <a:schemeClr val="bg1"/>
                </a:solidFill>
              </a:rPr>
              <a:t>Ktoré </a:t>
            </a:r>
            <a:r>
              <a:rPr lang="pl-PL" sz="2800" b="1" dirty="0" smtClean="0">
                <a:solidFill>
                  <a:schemeClr val="bg1"/>
                </a:solidFill>
              </a:rPr>
              <a:t>nemecké mesto je významným prístavom?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291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755576" y="5085184"/>
            <a:ext cx="33829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Berlín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292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143500" y="5072063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err="1" smtClean="0">
                <a:solidFill>
                  <a:schemeClr val="bg1"/>
                </a:solidFill>
              </a:rPr>
              <a:t>Štetín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293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827584" y="6165304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Gdaňsk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294" name="Text Box 6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189538" y="6165850"/>
            <a:ext cx="338296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Hamburg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295" name="Oval 7">
            <a:hlinkClick r:id="" action="ppaction://noaction">
              <a:snd r:embed="rId5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2297" name="Oval 8">
            <a:hlinkClick r:id="rId6" action="ppaction://hlinksldjump">
              <a:snd r:embed="rId7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2298" name="Oval 9">
            <a:hlinkClick r:id="rId8" action="ppaction://hlinksldjump">
              <a:snd r:embed="rId9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6618288" y="1944688"/>
            <a:ext cx="2468562" cy="31908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16" name="Obrázek 15" descr="images2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07704" y="1340768"/>
            <a:ext cx="3561282" cy="2667524"/>
          </a:xfrm>
          <a:prstGeom prst="rect">
            <a:avLst/>
          </a:prstGeom>
        </p:spPr>
      </p:pic>
    </p:spTree>
  </p:cSld>
  <p:clrMapOvr>
    <a:masterClrMapping/>
  </p:clrMapOvr>
  <p:transition advClick="0">
    <p:sndAc>
      <p:stSnd>
        <p:snd r:embed="rId3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22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295"/>
                  </p:tgtEl>
                </p:cond>
              </p:nextCondLst>
            </p:seq>
          </p:childTnLst>
        </p:cTn>
      </p:par>
    </p:tnLst>
    <p:bldLst>
      <p:bldP spid="12290" grpId="0"/>
      <p:bldP spid="12291" grpId="0"/>
      <p:bldP spid="12291" grpId="1"/>
      <p:bldP spid="12292" grpId="0"/>
      <p:bldP spid="12292" grpId="1"/>
      <p:bldP spid="12293" grpId="0"/>
      <p:bldP spid="12294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kTextu 14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14313" y="188913"/>
            <a:ext cx="65722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 dirty="0" smtClean="0">
                <a:solidFill>
                  <a:schemeClr val="bg1"/>
                </a:solidFill>
              </a:rPr>
              <a:t>Pri českom meste Ostrava sa ťaží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3315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5084763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ropa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316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6165850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grafit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317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684213" y="6165850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err="1" smtClean="0">
                <a:solidFill>
                  <a:schemeClr val="bg1"/>
                </a:solidFill>
              </a:rPr>
              <a:t>čierne</a:t>
            </a:r>
            <a:r>
              <a:rPr lang="cs-CZ" sz="2400" b="1" dirty="0" smtClean="0">
                <a:solidFill>
                  <a:schemeClr val="bg1"/>
                </a:solidFill>
              </a:rPr>
              <a:t> </a:t>
            </a:r>
            <a:r>
              <a:rPr lang="cs-CZ" sz="2400" b="1" dirty="0" err="1" smtClean="0">
                <a:solidFill>
                  <a:schemeClr val="bg1"/>
                </a:solidFill>
              </a:rPr>
              <a:t>uhlie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318" name="Text Box 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5084763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err="1" smtClean="0">
                <a:solidFill>
                  <a:schemeClr val="bg1"/>
                </a:solidFill>
              </a:rPr>
              <a:t>hnedé</a:t>
            </a:r>
            <a:r>
              <a:rPr lang="cs-CZ" sz="2400" b="1" dirty="0" smtClean="0">
                <a:solidFill>
                  <a:schemeClr val="bg1"/>
                </a:solidFill>
              </a:rPr>
              <a:t> </a:t>
            </a:r>
            <a:r>
              <a:rPr lang="cs-CZ" sz="2400" b="1" dirty="0" err="1" smtClean="0">
                <a:solidFill>
                  <a:schemeClr val="bg1"/>
                </a:solidFill>
              </a:rPr>
              <a:t>uhlie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319" name="Oval 7">
            <a:hlinkClick r:id="" action="ppaction://noaction">
              <a:snd r:embed="rId5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3321" name="Oval 8">
            <a:hlinkClick r:id="rId6" action="ppaction://hlinksldjump">
              <a:snd r:embed="rId7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3322" name="Oval 9">
            <a:hlinkClick r:id="rId8" action="ppaction://hlinksldjump">
              <a:snd r:embed="rId9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6618288" y="1622425"/>
            <a:ext cx="2468562" cy="31908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16" name="Obrázek 15" descr="uhli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35696" y="1196752"/>
            <a:ext cx="3937620" cy="2625080"/>
          </a:xfrm>
          <a:prstGeom prst="rect">
            <a:avLst/>
          </a:prstGeom>
        </p:spPr>
      </p:pic>
    </p:spTree>
  </p:cSld>
  <p:clrMapOvr>
    <a:masterClrMapping/>
  </p:clrMapOvr>
  <p:transition advClick="0">
    <p:sndAc>
      <p:stSnd>
        <p:snd r:embed="rId3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33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19"/>
                  </p:tgtEl>
                </p:cond>
              </p:nextCondLst>
            </p:seq>
          </p:childTnLst>
        </p:cTn>
      </p:par>
    </p:tnLst>
    <p:bldLst>
      <p:bldP spid="13314" grpId="0"/>
      <p:bldP spid="13315" grpId="0"/>
      <p:bldP spid="13316" grpId="0"/>
      <p:bldP spid="13316" grpId="1"/>
      <p:bldP spid="13317" grpId="0"/>
      <p:bldP spid="13318" grpId="0"/>
      <p:bldP spid="13318" grpId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kTextu 14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42875" y="214313"/>
            <a:ext cx="63579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l-PL" sz="2800" b="1" dirty="0" smtClean="0">
                <a:solidFill>
                  <a:schemeClr val="bg1"/>
                </a:solidFill>
              </a:rPr>
              <a:t>Mesto Varšava leží na rieke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339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148064" y="6165304"/>
            <a:ext cx="3382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Labe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0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714375" y="5072063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Visla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1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6165850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Varta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2" name="Text Box 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5084763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Odra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Oval 7">
            <a:hlinkClick r:id="" action="ppaction://noaction">
              <a:snd r:embed="rId5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4345" name="Oval 8">
            <a:hlinkClick r:id="rId6" action="ppaction://hlinksldjump">
              <a:snd r:embed="rId7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4346" name="Oval 9">
            <a:hlinkClick r:id="rId8" action="ppaction://hlinksldjump">
              <a:snd r:embed="rId9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6618288" y="1331913"/>
            <a:ext cx="2468562" cy="31908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14" name="Obrázek 13" descr="wisla_warszawa_pap550.jpe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59632" y="1052736"/>
            <a:ext cx="4482162" cy="2990824"/>
          </a:xfrm>
          <a:prstGeom prst="rect">
            <a:avLst/>
          </a:prstGeom>
        </p:spPr>
      </p:pic>
    </p:spTree>
  </p:cSld>
  <p:clrMapOvr>
    <a:masterClrMapping/>
  </p:clrMapOvr>
  <p:transition advClick="0">
    <p:sndAc>
      <p:stSnd>
        <p:snd r:embed="rId3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43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343"/>
                  </p:tgtEl>
                </p:cond>
              </p:nextCondLst>
            </p:seq>
          </p:childTnLst>
        </p:cTn>
      </p:par>
    </p:tnLst>
    <p:bldLst>
      <p:bldP spid="14338" grpId="0"/>
      <p:bldP spid="14339" grpId="0"/>
      <p:bldP spid="14340" grpId="0"/>
      <p:bldP spid="14341" grpId="0"/>
      <p:bldP spid="14341" grpId="1"/>
      <p:bldP spid="14342" grpId="0"/>
      <p:bldP spid="14342" grpId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kTextu 14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14313" y="285750"/>
            <a:ext cx="621506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800" b="1" dirty="0" smtClean="0">
                <a:solidFill>
                  <a:schemeClr val="bg1"/>
                </a:solidFill>
              </a:rPr>
              <a:t>Na Slovensku sa nevyrábajú automobily značky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5363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5084763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Volkswagen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5364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688975" y="6143625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FIAT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5365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072063" y="6143625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smtClean="0">
                <a:solidFill>
                  <a:schemeClr val="bg1"/>
                </a:solidFill>
              </a:rPr>
              <a:t>KIA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5366" name="Text Box 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5084763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err="1" smtClean="0">
                <a:solidFill>
                  <a:schemeClr val="bg1"/>
                </a:solidFill>
              </a:rPr>
              <a:t>Peugeot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5367" name="Oval 7">
            <a:hlinkClick r:id="" action="ppaction://noaction">
              <a:snd r:embed="rId5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5369" name="Oval 8">
            <a:hlinkClick r:id="rId6" action="ppaction://hlinksldjump">
              <a:snd r:embed="rId7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5370" name="Oval 9">
            <a:hlinkClick r:id="rId8" action="ppaction://hlinksldjump">
              <a:snd r:embed="rId9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6618288" y="1041400"/>
            <a:ext cx="2468562" cy="31908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36866" name="Picture 2" descr="http://www.webnoviny.sk/fotografia/56581/velka/volkswagen-slovakia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75656" y="1484784"/>
            <a:ext cx="4156348" cy="2622800"/>
          </a:xfrm>
          <a:prstGeom prst="rect">
            <a:avLst/>
          </a:prstGeom>
          <a:noFill/>
        </p:spPr>
      </p:pic>
    </p:spTree>
  </p:cSld>
  <p:clrMapOvr>
    <a:masterClrMapping/>
  </p:clrMapOvr>
  <p:transition advClick="0">
    <p:sndAc>
      <p:stSnd>
        <p:snd r:embed="rId3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53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367"/>
                  </p:tgtEl>
                </p:cond>
              </p:nextCondLst>
            </p:seq>
          </p:childTnLst>
        </p:cTn>
      </p:par>
    </p:tnLst>
    <p:bldLst>
      <p:bldP spid="15362" grpId="0"/>
      <p:bldP spid="15363" grpId="0"/>
      <p:bldP spid="15364" grpId="0"/>
      <p:bldP spid="15365" grpId="0"/>
      <p:bldP spid="15365" grpId="1"/>
      <p:bldP spid="15366" grpId="0"/>
      <p:bldP spid="15366" grpId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kTextu 14"/>
          <p:cNvSpPr txBox="1"/>
          <p:nvPr/>
        </p:nvSpPr>
        <p:spPr>
          <a:xfrm>
            <a:off x="6643688" y="7143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14313" y="214313"/>
            <a:ext cx="65008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800" b="1" dirty="0" smtClean="0">
                <a:solidFill>
                  <a:schemeClr val="bg1"/>
                </a:solidFill>
              </a:rPr>
              <a:t>Počet </a:t>
            </a:r>
            <a:r>
              <a:rPr lang="cs-CZ" sz="2800" b="1" dirty="0" err="1" smtClean="0">
                <a:solidFill>
                  <a:schemeClr val="bg1"/>
                </a:solidFill>
              </a:rPr>
              <a:t>obyvateľov</a:t>
            </a:r>
            <a:r>
              <a:rPr lang="cs-CZ" sz="2800" b="1" dirty="0" smtClean="0">
                <a:solidFill>
                  <a:schemeClr val="bg1"/>
                </a:solidFill>
              </a:rPr>
              <a:t> </a:t>
            </a:r>
            <a:r>
              <a:rPr lang="cs-CZ" sz="2800" b="1" dirty="0" err="1" smtClean="0">
                <a:solidFill>
                  <a:schemeClr val="bg1"/>
                </a:solidFill>
              </a:rPr>
              <a:t>Nemecka</a:t>
            </a:r>
            <a:r>
              <a:rPr lang="cs-CZ" sz="2800" b="1" dirty="0" smtClean="0">
                <a:solidFill>
                  <a:schemeClr val="bg1"/>
                </a:solidFill>
              </a:rPr>
              <a:t> je </a:t>
            </a:r>
            <a:r>
              <a:rPr lang="cs-CZ" sz="2800" b="1" dirty="0" err="1" smtClean="0">
                <a:solidFill>
                  <a:schemeClr val="bg1"/>
                </a:solidFill>
              </a:rPr>
              <a:t>približne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6387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072063" y="5072063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80 mil.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6388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6165850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100 mil.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6389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6165850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smtClean="0">
                <a:solidFill>
                  <a:schemeClr val="bg1"/>
                </a:solidFill>
              </a:rPr>
              <a:t>40 mil.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6390" name="Text Box 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714375" y="5072063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20 mil.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6391" name="Oval 7">
            <a:hlinkClick r:id="" action="ppaction://noaction">
              <a:snd r:embed="rId5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6393" name="Oval 8">
            <a:hlinkClick r:id="rId6" action="ppaction://hlinksldjump">
              <a:snd r:embed="rId7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6394" name="Oval 9">
            <a:hlinkClick r:id="rId8" action="ppaction://hlinksldjump">
              <a:snd r:embed="rId9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6618288" y="708025"/>
            <a:ext cx="2468562" cy="31908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14" name="Obrázek 13" descr="635182_oktoberfest-pivo-crop.jpg"/>
          <p:cNvPicPr>
            <a:picLocks noChangeAspect="1"/>
          </p:cNvPicPr>
          <p:nvPr/>
        </p:nvPicPr>
        <p:blipFill>
          <a:blip r:embed="rId10" cstate="print"/>
          <a:srcRect r="14309"/>
          <a:stretch>
            <a:fillRect/>
          </a:stretch>
        </p:blipFill>
        <p:spPr>
          <a:xfrm>
            <a:off x="1619672" y="1196752"/>
            <a:ext cx="3888432" cy="2843645"/>
          </a:xfrm>
          <a:prstGeom prst="rect">
            <a:avLst/>
          </a:prstGeom>
        </p:spPr>
      </p:pic>
    </p:spTree>
  </p:cSld>
  <p:clrMapOvr>
    <a:masterClrMapping/>
  </p:clrMapOvr>
  <p:transition advClick="0">
    <p:sndAc>
      <p:stSnd>
        <p:snd r:embed="rId3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63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391"/>
                  </p:tgtEl>
                </p:cond>
              </p:nextCondLst>
            </p:seq>
          </p:childTnLst>
        </p:cTn>
      </p:par>
    </p:tnLst>
    <p:bldLst>
      <p:bldP spid="16386" grpId="0"/>
      <p:bldP spid="16387" grpId="0"/>
      <p:bldP spid="16388" grpId="0"/>
      <p:bldP spid="16388" grpId="1"/>
      <p:bldP spid="16389" grpId="0"/>
      <p:bldP spid="16389" grpId="1"/>
      <p:bldP spid="16390" grpId="0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kTextu 14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28625" y="214313"/>
            <a:ext cx="59436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2800" b="1" dirty="0" smtClean="0">
                <a:solidFill>
                  <a:schemeClr val="bg1"/>
                </a:solidFill>
              </a:rPr>
              <a:t>Český </a:t>
            </a:r>
            <a:r>
              <a:rPr lang="cs-CZ" sz="2800" b="1" dirty="0" err="1" smtClean="0">
                <a:solidFill>
                  <a:schemeClr val="bg1"/>
                </a:solidFill>
              </a:rPr>
              <a:t>atlét</a:t>
            </a:r>
            <a:r>
              <a:rPr lang="cs-CZ" sz="2800" b="1" dirty="0" smtClean="0">
                <a:solidFill>
                  <a:schemeClr val="bg1"/>
                </a:solidFill>
              </a:rPr>
              <a:t>, </a:t>
            </a:r>
            <a:r>
              <a:rPr lang="cs-CZ" sz="2800" b="1" dirty="0" err="1" smtClean="0">
                <a:solidFill>
                  <a:schemeClr val="bg1"/>
                </a:solidFill>
              </a:rPr>
              <a:t>ktorý</a:t>
            </a:r>
            <a:r>
              <a:rPr lang="cs-CZ" sz="2800" b="1" dirty="0" smtClean="0">
                <a:solidFill>
                  <a:schemeClr val="bg1"/>
                </a:solidFill>
              </a:rPr>
              <a:t> v roku 1952 na OH v Helsinkách vybojoval 3 zlaté </a:t>
            </a:r>
            <a:r>
              <a:rPr lang="cs-CZ" sz="2800" b="1" dirty="0" err="1" smtClean="0">
                <a:solidFill>
                  <a:schemeClr val="bg1"/>
                </a:solidFill>
              </a:rPr>
              <a:t>medaily</a:t>
            </a:r>
            <a:r>
              <a:rPr lang="cs-CZ" sz="2800" b="1" dirty="0" smtClean="0">
                <a:solidFill>
                  <a:schemeClr val="bg1"/>
                </a:solidFill>
              </a:rPr>
              <a:t>, </a:t>
            </a:r>
            <a:r>
              <a:rPr lang="cs-CZ" sz="2800" b="1" dirty="0" err="1" smtClean="0">
                <a:solidFill>
                  <a:schemeClr val="bg1"/>
                </a:solidFill>
              </a:rPr>
              <a:t>sa</a:t>
            </a:r>
            <a:r>
              <a:rPr lang="cs-CZ" sz="2800" b="1" dirty="0" smtClean="0">
                <a:solidFill>
                  <a:schemeClr val="bg1"/>
                </a:solidFill>
              </a:rPr>
              <a:t> volal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7411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5086350"/>
            <a:ext cx="3382962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200" b="1" dirty="0" err="1" smtClean="0">
                <a:solidFill>
                  <a:schemeClr val="bg1"/>
                </a:solidFill>
              </a:rPr>
              <a:t>Ferenc</a:t>
            </a:r>
            <a:r>
              <a:rPr lang="sk-SK" sz="2200" b="1" dirty="0" smtClean="0">
                <a:solidFill>
                  <a:schemeClr val="bg1"/>
                </a:solidFill>
              </a:rPr>
              <a:t> </a:t>
            </a:r>
            <a:r>
              <a:rPr lang="sk-SK" sz="2200" b="1" dirty="0" err="1" smtClean="0">
                <a:solidFill>
                  <a:schemeClr val="bg1"/>
                </a:solidFill>
              </a:rPr>
              <a:t>Puskás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17412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000625" y="6213475"/>
            <a:ext cx="349567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k-SK" sz="2200" b="1" dirty="0" smtClean="0">
                <a:solidFill>
                  <a:schemeClr val="bg1"/>
                </a:solidFill>
              </a:rPr>
              <a:t>Imrich </a:t>
            </a:r>
            <a:r>
              <a:rPr lang="sk-SK" sz="2200" b="1" dirty="0" err="1" smtClean="0">
                <a:solidFill>
                  <a:schemeClr val="bg1"/>
                </a:solidFill>
              </a:rPr>
              <a:t>Bugár</a:t>
            </a:r>
            <a:endParaRPr lang="sk-SK" sz="2200" b="1" dirty="0">
              <a:solidFill>
                <a:schemeClr val="bg1"/>
              </a:solidFill>
            </a:endParaRPr>
          </a:p>
        </p:txBody>
      </p:sp>
      <p:sp>
        <p:nvSpPr>
          <p:cNvPr id="17413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6213475"/>
            <a:ext cx="3382962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200" b="1" dirty="0" smtClean="0">
                <a:solidFill>
                  <a:schemeClr val="bg1"/>
                </a:solidFill>
              </a:rPr>
              <a:t>Roman </a:t>
            </a:r>
            <a:r>
              <a:rPr lang="sk-SK" sz="2200" b="1" dirty="0" err="1" smtClean="0">
                <a:solidFill>
                  <a:schemeClr val="bg1"/>
                </a:solidFill>
              </a:rPr>
              <a:t>Šebrle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17414" name="Text Box 6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076825" y="5157788"/>
            <a:ext cx="3382963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200" b="1" dirty="0" smtClean="0">
                <a:solidFill>
                  <a:schemeClr val="bg1"/>
                </a:solidFill>
              </a:rPr>
              <a:t>Emil </a:t>
            </a:r>
            <a:r>
              <a:rPr lang="sk-SK" sz="2200" b="1" dirty="0" err="1" smtClean="0">
                <a:solidFill>
                  <a:schemeClr val="bg1"/>
                </a:solidFill>
              </a:rPr>
              <a:t>Zátopek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17415" name="Oval 7">
            <a:hlinkClick r:id="" action="ppaction://noaction">
              <a:snd r:embed="rId5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7417" name="Oval 8">
            <a:hlinkClick r:id="rId6" action="ppaction://hlinksldjump">
              <a:snd r:embed="rId7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7418" name="Oval 9">
            <a:hlinkClick r:id="rId8" action="ppaction://hlinksldjump">
              <a:snd r:embed="rId9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6618288" y="406400"/>
            <a:ext cx="2468562" cy="31908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14" name="Obrázek 13" descr="zatopekG_450x300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51720" y="1604796"/>
            <a:ext cx="3566170" cy="2377447"/>
          </a:xfrm>
          <a:prstGeom prst="rect">
            <a:avLst/>
          </a:prstGeom>
        </p:spPr>
      </p:pic>
    </p:spTree>
  </p:cSld>
  <p:clrMapOvr>
    <a:masterClrMapping/>
  </p:clrMapOvr>
  <p:transition advClick="0">
    <p:sndAc>
      <p:stSnd>
        <p:snd r:embed="rId3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74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415"/>
                  </p:tgtEl>
                </p:cond>
              </p:nextCondLst>
            </p:seq>
          </p:childTnLst>
        </p:cTn>
      </p:par>
    </p:tnLst>
    <p:bldLst>
      <p:bldP spid="17410" grpId="0"/>
      <p:bldP spid="17411" grpId="0"/>
      <p:bldP spid="17411" grpId="1"/>
      <p:bldP spid="17412" grpId="0"/>
      <p:bldP spid="17413" grpId="0"/>
      <p:bldP spid="17413" grpId="1"/>
      <p:bldP spid="17414" grpId="0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kTextu 14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28625" y="142875"/>
            <a:ext cx="59293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800" b="1" dirty="0" smtClean="0">
                <a:solidFill>
                  <a:schemeClr val="bg1"/>
                </a:solidFill>
              </a:rPr>
              <a:t>Lichtenštajnsko je 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8435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5084763"/>
            <a:ext cx="33829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smtClean="0">
                <a:solidFill>
                  <a:schemeClr val="bg1"/>
                </a:solidFill>
              </a:rPr>
              <a:t>republika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8436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6165850"/>
            <a:ext cx="3382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smtClean="0">
                <a:solidFill>
                  <a:schemeClr val="bg1"/>
                </a:solidFill>
              </a:rPr>
              <a:t>veľkovojvodstvo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8437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6165850"/>
            <a:ext cx="33829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smtClean="0">
                <a:solidFill>
                  <a:schemeClr val="bg1"/>
                </a:solidFill>
              </a:rPr>
              <a:t>kniežactvo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8438" name="Text Box 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5084763"/>
            <a:ext cx="33829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smtClean="0">
                <a:solidFill>
                  <a:schemeClr val="bg1"/>
                </a:solidFill>
              </a:rPr>
              <a:t>kráľovstvo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8439" name="Oval 7">
            <a:hlinkClick r:id="" action="ppaction://noaction">
              <a:snd r:embed="rId6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8441" name="Oval 8">
            <a:hlinkClick r:id="rId7" action="ppaction://hlinksldjump">
              <a:snd r:embed="rId8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8442" name="Oval 9">
            <a:hlinkClick r:id="rId9" action="ppaction://hlinksldjump">
              <a:snd r:embed="rId10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6618288" y="93663"/>
            <a:ext cx="2468562" cy="31908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30722" name="Picture 2" descr="File:Grosses Staatswappen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5536" y="908720"/>
            <a:ext cx="2304256" cy="3072341"/>
          </a:xfrm>
          <a:prstGeom prst="rect">
            <a:avLst/>
          </a:prstGeom>
          <a:noFill/>
        </p:spPr>
      </p:pic>
      <p:pic>
        <p:nvPicPr>
          <p:cNvPr id="30726" name="Picture 6" descr="http://commondatastorage.googleapis.com/static.panoramio.com/photos/original/181386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771800" y="1124744"/>
            <a:ext cx="3719736" cy="2789802"/>
          </a:xfrm>
          <a:prstGeom prst="rect">
            <a:avLst/>
          </a:prstGeom>
          <a:noFill/>
        </p:spPr>
      </p:pic>
    </p:spTree>
  </p:cSld>
  <p:clrMapOvr>
    <a:masterClrMapping/>
  </p:clrMapOvr>
  <p:transition advClick="0">
    <p:sndAc>
      <p:stSnd>
        <p:snd r:embed="rId3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84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439"/>
                  </p:tgtEl>
                </p:cond>
              </p:nextCondLst>
            </p:seq>
          </p:childTnLst>
        </p:cTn>
      </p:par>
    </p:tnLst>
    <p:bldLst>
      <p:bldP spid="18434" grpId="0"/>
      <p:bldP spid="18435" grpId="0"/>
      <p:bldP spid="18435" grpId="1"/>
      <p:bldP spid="18436" grpId="0"/>
      <p:bldP spid="18436" grpId="1"/>
      <p:bldP spid="18437" grpId="0"/>
      <p:bldP spid="18438" grpId="0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714375" y="500063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l-PL" smtClean="0"/>
              <a:t>MYSLÍM ,ŽE SPRÁVNA ODPOVEĎ JE: </a:t>
            </a:r>
            <a:r>
              <a:rPr lang="en-GB" smtClean="0">
                <a:solidFill>
                  <a:schemeClr val="accent2"/>
                </a:solidFill>
              </a:rPr>
              <a:t>A</a:t>
            </a:r>
            <a:endParaRPr lang="en-US" smtClean="0">
              <a:solidFill>
                <a:schemeClr val="accent2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</a:pPr>
            <a:r>
              <a:rPr lang="en-GB" sz="27700" smtClean="0"/>
              <a:t>A</a:t>
            </a:r>
            <a:endParaRPr lang="en-US" sz="27700" smtClean="0"/>
          </a:p>
        </p:txBody>
      </p:sp>
      <p:sp>
        <p:nvSpPr>
          <p:cNvPr id="19460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-5400000">
            <a:off x="7562057" y="5357019"/>
            <a:ext cx="1320800" cy="1290637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892175" y="-344488"/>
            <a:ext cx="452438" cy="128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GLO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" presetID="38" presetClass="entr" presetSubtype="0" accel="50000" fill="hold" grpId="0" nodeType="afterEffect">
                                  <p:stCondLst>
                                    <p:cond delay="3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EDEDU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4" presetClass="entr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nimBg="1"/>
      <p:bldP spid="19458" grpId="1" animBg="1"/>
      <p:bldP spid="19459" grpId="0" build="p"/>
      <p:bldP spid="1946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571500" y="642938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l-PL" smtClean="0"/>
              <a:t>MYSLÍM ,ŽE SPRÁVNA ODPOVEĎ JE: </a:t>
            </a:r>
            <a:r>
              <a:rPr lang="en-GB" smtClean="0">
                <a:solidFill>
                  <a:schemeClr val="accent2"/>
                </a:solidFill>
              </a:rPr>
              <a:t>B</a:t>
            </a:r>
            <a:endParaRPr lang="en-US" smtClean="0">
              <a:solidFill>
                <a:schemeClr val="accent2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</a:pPr>
            <a:r>
              <a:rPr lang="en-GB" sz="27700" smtClean="0"/>
              <a:t>B</a:t>
            </a:r>
            <a:endParaRPr lang="en-US" sz="27700" smtClean="0"/>
          </a:p>
        </p:txBody>
      </p:sp>
      <p:sp>
        <p:nvSpPr>
          <p:cNvPr id="20484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-5400000">
            <a:off x="7562057" y="5357019"/>
            <a:ext cx="1320800" cy="1290637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500063" y="571500"/>
            <a:ext cx="8229601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l-PL" smtClean="0"/>
              <a:t>MYSLÍM ,ŽE SPRÁVNA ODPOVEĎ JE: </a:t>
            </a:r>
            <a:r>
              <a:rPr lang="en-GB" smtClean="0">
                <a:solidFill>
                  <a:schemeClr val="accent2"/>
                </a:solidFill>
              </a:rPr>
              <a:t>C</a:t>
            </a:r>
            <a:endParaRPr lang="en-US" smtClean="0">
              <a:solidFill>
                <a:schemeClr val="accent2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</a:pPr>
            <a:r>
              <a:rPr lang="en-GB" sz="27700" smtClean="0"/>
              <a:t>C</a:t>
            </a:r>
            <a:endParaRPr lang="en-US" sz="27700" smtClean="0"/>
          </a:p>
        </p:txBody>
      </p:sp>
      <p:sp>
        <p:nvSpPr>
          <p:cNvPr id="21508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-5400000">
            <a:off x="7562057" y="5357019"/>
            <a:ext cx="1320800" cy="1290637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lokTextu 15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71438" y="214313"/>
            <a:ext cx="65722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sk-SK" sz="2800" b="1" dirty="0" smtClean="0">
                <a:solidFill>
                  <a:schemeClr val="bg1"/>
                </a:solidFill>
              </a:rPr>
              <a:t>Ktorý štát nepatrí do strednej Európy?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099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755650" y="5084763"/>
            <a:ext cx="33829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smtClean="0">
                <a:solidFill>
                  <a:schemeClr val="bg1"/>
                </a:solidFill>
              </a:rPr>
              <a:t>Slovensko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00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6243638"/>
            <a:ext cx="33829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smtClean="0">
                <a:solidFill>
                  <a:schemeClr val="bg1"/>
                </a:solidFill>
              </a:rPr>
              <a:t>Maďarsko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01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755650" y="6165850"/>
            <a:ext cx="3382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smtClean="0">
                <a:solidFill>
                  <a:schemeClr val="bg1"/>
                </a:solidFill>
              </a:rPr>
              <a:t>Luxembursko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02" name="Text Box 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5084763"/>
            <a:ext cx="33829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smtClean="0">
                <a:solidFill>
                  <a:schemeClr val="bg1"/>
                </a:solidFill>
              </a:rPr>
              <a:t>Švajčiarsko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03" name="Oval 7">
            <a:hlinkClick r:id="" action="ppaction://noaction">
              <a:snd r:embed="rId5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105" name="Oval 8">
            <a:hlinkClick r:id="rId6" action="ppaction://hlinksldjump">
              <a:snd r:embed="rId7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106" name="Oval 9">
            <a:hlinkClick r:id="rId8" action="ppaction://hlinksldjump">
              <a:snd r:embed="rId9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6653213" y="4364038"/>
            <a:ext cx="2468562" cy="31908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14" name="Obrázek 13" descr="Central-Europe-map2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131840" y="907506"/>
            <a:ext cx="2850945" cy="2899034"/>
          </a:xfrm>
          <a:prstGeom prst="rect">
            <a:avLst/>
          </a:prstGeom>
        </p:spPr>
      </p:pic>
    </p:spTree>
  </p:cSld>
  <p:clrMapOvr>
    <a:masterClrMapping/>
  </p:clrMapOvr>
  <p:transition advClick="0">
    <p:sndAc>
      <p:stSnd>
        <p:snd r:embed="rId3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41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03"/>
                  </p:tgtEl>
                </p:cond>
              </p:nextCondLst>
            </p:seq>
          </p:childTnLst>
        </p:cTn>
      </p:par>
    </p:tnLst>
    <p:bldLst>
      <p:bldP spid="4098" grpId="0"/>
      <p:bldP spid="4099" grpId="0"/>
      <p:bldP spid="4100" grpId="0"/>
      <p:bldP spid="4100" grpId="1"/>
      <p:bldP spid="4101" grpId="0"/>
      <p:bldP spid="4102" grpId="0"/>
      <p:bldP spid="4102" grpId="1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928688" y="357188"/>
            <a:ext cx="8229601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l-PL" smtClean="0"/>
              <a:t>MYSLÍM ,ŽE SPRÁVNA ODPOVEĎ JE: </a:t>
            </a:r>
            <a:r>
              <a:rPr lang="en-GB" smtClean="0">
                <a:solidFill>
                  <a:schemeClr val="accent2"/>
                </a:solidFill>
              </a:rPr>
              <a:t>D</a:t>
            </a:r>
            <a:endParaRPr lang="en-US" smtClean="0">
              <a:solidFill>
                <a:schemeClr val="accent2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</a:pPr>
            <a:r>
              <a:rPr lang="en-GB" sz="27700" smtClean="0"/>
              <a:t>D</a:t>
            </a:r>
            <a:endParaRPr lang="en-US" sz="27700" smtClean="0"/>
          </a:p>
        </p:txBody>
      </p:sp>
      <p:sp>
        <p:nvSpPr>
          <p:cNvPr id="22532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-5400000">
            <a:off x="7562057" y="5357019"/>
            <a:ext cx="1320800" cy="1290637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714375" y="357188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k-SK" sz="3600" smtClean="0"/>
              <a:t>Myslím,že správna odpoveď je:</a:t>
            </a:r>
            <a:endParaRPr lang="en-US" sz="3600" smtClean="0">
              <a:solidFill>
                <a:schemeClr val="accent2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-642938" y="1571625"/>
            <a:ext cx="8229601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sk-SK" sz="9600" smtClean="0"/>
              <a:t>Nie som si príliš istý!</a:t>
            </a:r>
            <a:endParaRPr lang="en-US" sz="15600" smtClean="0"/>
          </a:p>
        </p:txBody>
      </p:sp>
      <p:sp>
        <p:nvSpPr>
          <p:cNvPr id="23556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-5400000">
            <a:off x="7562057" y="5357019"/>
            <a:ext cx="1320800" cy="1290637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23555">
                                            <p:bg/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/>
      <p:bldP spid="23555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lokTextu 13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325438" y="0"/>
            <a:ext cx="8578850" cy="6524625"/>
          </a:xfrm>
          <a:prstGeom prst="rect">
            <a:avLst/>
          </a:prstGeom>
          <a:solidFill>
            <a:schemeClr val="accent2"/>
          </a:solidFill>
          <a:ln w="38100" cmpd="dbl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50000"/>
              </a:spcBef>
            </a:pPr>
            <a:r>
              <a:rPr lang="en-GB" sz="2800">
                <a:solidFill>
                  <a:schemeClr val="bg1"/>
                </a:solidFill>
                <a:latin typeface="Arial Black" pitchFamily="34" charset="0"/>
              </a:rPr>
              <a:t>A            B            C            D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1816100" y="1444625"/>
            <a:ext cx="885825" cy="445611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3519488" y="1423988"/>
            <a:ext cx="885825" cy="449738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5207000" y="1449388"/>
            <a:ext cx="885825" cy="444023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6848475" y="1419225"/>
            <a:ext cx="885825" cy="445293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270000" y="-354013"/>
            <a:ext cx="1860550" cy="626110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4562475" y="-363538"/>
            <a:ext cx="1860550" cy="626110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2992438" y="-288925"/>
            <a:ext cx="1860550" cy="62611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6305550" y="-361950"/>
            <a:ext cx="1860550" cy="62611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4588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23863" y="414338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>
                <a:solidFill>
                  <a:schemeClr val="accent2"/>
                </a:solidFill>
              </a:rPr>
              <a:t>Audience A</a:t>
            </a: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365125" y="7046913"/>
            <a:ext cx="236538" cy="354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4590" name="AutoShape 13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-5400000">
            <a:off x="7562057" y="5357019"/>
            <a:ext cx="1320800" cy="1290637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33727E-6 C 0.00573 -0.07495 -0.00729 -0.15753 0.00712 -0.23202 C 0.00747 -0.23873 0.00764 -0.24567 0.00816 -0.25237 C 0.00851 -0.25608 0.00938 -0.26718 0.00938 -0.26348 C 0.00938 -0.23664 0.00591 -0.21004 0.00591 -0.18344 C 0.00591 -0.18182 0.00677 -0.18668 0.00712 -0.1883 C 0.01025 -0.22554 0.00643 -0.17026 0.01059 -0.1536 C 0.0408 -0.16771 0.01355 -0.24844 0.0165 -0.2917 C 0.01615 -0.3183 0.01667 -0.3449 0.01528 -0.3715 C 0.01511 -0.37474 0.0132 -0.36549 0.01285 -0.36225 C 0.01129 -0.35022 0.01198 -0.35693 0.01059 -0.3419 C 0.00973 -0.2998 0.00799 -0.25816 0.00469 -0.21629 C 0.00504 -0.16147 0.00504 -0.10664 0.00591 -0.05182 C 0.00591 -0.04974 0.00712 -0.05598 0.00712 -0.05806 C 0.00712 -0.08513 0.00695 -0.11243 0.00591 -0.13949 C 0.00573 -0.14504 0.0033 -0.1499 0.00226 -0.15522 C 0.00052 -0.21768 0.00122 -0.27898 0.00122 -0.3419 " pathEditMode="relative" ptsTypes="ffffffffffffffffA">
                                      <p:cBhvr>
                                        <p:cTn id="10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rap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07495E-6 C -0.00504 -0.01573 -0.00833 -0.03609 -0.01771 -0.04858 C -0.02274 -0.07171 -0.02379 -0.09577 -0.0283 -0.11913 C -0.03004 -0.14897 -0.03021 -0.14226 -0.0283 -0.18182 C -0.02761 -0.19732 -0.02292 -0.21328 -0.02118 -0.22878 C -0.01858 -0.27481 -0.02101 -0.32108 -0.01649 -0.36688 C -0.01441 -0.33796 -0.01563 -0.30835 -0.00833 -0.28059 C -0.00799 -0.27065 -0.00764 -0.2607 -0.00712 -0.25075 C -0.00417 -0.19223 -0.00556 -0.27874 -0.00469 -0.31668 C -0.00434 -0.33334 -0.00313 -0.35022 -0.00243 -0.36688 C -0.00139 -0.32293 0.00087 -0.27921 0.00347 -0.23526 C 0.00417 -0.127 0.00382 -0.08328 0.00694 2.07495E-6 C 0.01233 -0.02082 0.00937 -0.00625 0.00937 -0.04557 " pathEditMode="relative" ptsTypes="ffffffffffffA">
                                      <p:cBhvr>
                                        <p:cTn id="12" dur="30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3.58316E-6 C -0.00052 -0.01758 -0.00278 -0.06662 5.E-6 -0.08305 C 0.00069 -0.08675 0.00469 -0.07379 0.00469 -0.07379 C 0.00504 -0.06292 0.00539 -0.05182 0.00591 -0.04095 C 0.00626 -0.0347 0.00331 -0.02568 0.00713 -0.02198 C 0.01042 -0.01897 0.00869 -0.03239 0.00938 -0.03771 C 0.00834 -0.04419 0.00643 -0.065 0.01181 -0.04395 C 0.01216 -0.03979 0.01251 -0.03563 0.01303 -0.03146 C 0.0132 -0.02984 0.0139 -0.02522 0.01407 -0.02684 C 0.01876 -0.05668 0.01181 -0.03678 0.01772 -0.05182 C 0.02084 -0.04326 0.0198 -0.03748 0.02588 -0.04557 C 0.02952 -0.05968 0.02813 -0.05668 0.03056 -0.04557 C 0.03022 -0.04303 0.02952 -0.03493 0.02952 -0.03771 C 0.02952 -0.06385 0.03056 -0.08999 0.03056 -0.11613 C 0.03056 -0.13764 0.03317 -0.16401 0.02362 -0.18344 C 0.0139 -0.2459 0.01824 -0.21536 0.02362 -0.36225 C 0.02379 -0.36595 0.02692 -0.35601 0.02831 -0.35277 C 0.03074 -0.34698 0.03247 -0.33866 0.03421 -0.33241 C 0.0356 -0.26718 0.03629 -0.26649 0.03525 -0.18668 C 0.03369 -0.2038 0.0356 -0.22091 0.03647 -0.23826 C 0.0356 -0.25931 0.03647 -0.27875 0.03647 -0.29956 " pathEditMode="relative" ptsTypes="ffffffffffffffffffffA">
                                      <p:cBhvr>
                                        <p:cTn id="14" dur="30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38889E-6 -6.60421E-6 C -0.00192 -0.01296 -0.00035 -0.00325 -0.00348 -0.01736 C -0.00382 -0.01898 -0.00226 -0.0125 -0.00226 -0.0125 C -0.00192 -0.01666 -0.00278 -0.02129 -0.00122 -0.02499 C -0.00053 -0.02661 0.00069 -0.02198 0.00121 -0.02036 C 0.00277 -0.01574 0.00364 -0.00949 0.00468 -0.00463 C 0.00555 -0.01458 0.00729 -0.02314 0.00833 -0.03286 C 0.00868 -0.03124 0.00937 -0.02985 0.00937 -0.02823 C 0.00937 -0.02661 0.0092 -0.02268 0.00833 -0.0236 C 0.0059 -0.02615 0.0052 -0.03077 0.00364 -0.03447 C 0.00329 -0.03702 0.00433 -0.04326 0.00243 -0.04234 C -6.38889E-6 -0.04118 -6.38889E-6 -0.03286 -6.38889E-6 -0.03286 C 0.00347 -0.07704 -0.0007 -0.06894 0.00833 -0.05182 C 0.01076 -0.04095 0.01058 -0.04234 0.00833 -0.02823 C 0.00868 -0.05437 0.00885 -0.08051 0.00937 -0.10665 C 0.00954 -0.11335 0.00815 -0.12099 0.01058 -0.127 C 0.01284 -0.13255 0.01145 -0.11428 0.01302 -0.10827 C 0.01215 -0.09577 0.01249 -0.08282 0.01058 -0.07056 C 0.01024 -0.06825 0.0092 -0.07472 0.00833 -0.07681 C 0.00763 -0.07843 0.00659 -0.07981 0.0059 -0.08143 C 0.00208 -0.0893 0.00121 -0.09762 -6.38889E-6 -0.10665 C 0.0019 -0.1425 0.00121 -0.12214 0.00121 -0.16772 " pathEditMode="relative" ptsTypes="fffffffffffffffffffffA">
                                      <p:cBhvr>
                                        <p:cTn id="16" dur="30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584" grpId="0" animBg="1"/>
      <p:bldP spid="24585" grpId="0" animBg="1"/>
      <p:bldP spid="24586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lokTextu 13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325438" y="0"/>
            <a:ext cx="8578850" cy="6524625"/>
          </a:xfrm>
          <a:prstGeom prst="rect">
            <a:avLst/>
          </a:prstGeom>
          <a:solidFill>
            <a:schemeClr val="accent2"/>
          </a:solidFill>
          <a:ln w="38100" cmpd="dbl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50000"/>
              </a:spcBef>
            </a:pPr>
            <a:r>
              <a:rPr lang="en-GB" sz="2800">
                <a:solidFill>
                  <a:schemeClr val="bg1"/>
                </a:solidFill>
                <a:latin typeface="Arial Black" pitchFamily="34" charset="0"/>
              </a:rPr>
              <a:t>A            B            C            D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1816100" y="1444625"/>
            <a:ext cx="885825" cy="445611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3519488" y="1423988"/>
            <a:ext cx="885825" cy="449738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5207000" y="1449388"/>
            <a:ext cx="885825" cy="444023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6848475" y="1419225"/>
            <a:ext cx="885825" cy="445293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022600" y="-290513"/>
            <a:ext cx="1860550" cy="626110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4562475" y="-363538"/>
            <a:ext cx="1860550" cy="626110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1357313" y="-311150"/>
            <a:ext cx="1860550" cy="62611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6364288" y="-403225"/>
            <a:ext cx="1860550" cy="6477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561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36563" y="481013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>
                <a:solidFill>
                  <a:schemeClr val="accent2"/>
                </a:solidFill>
              </a:rPr>
              <a:t>Audience B</a:t>
            </a: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365125" y="7046913"/>
            <a:ext cx="236538" cy="354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5614" name="AutoShape 13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-5400000">
            <a:off x="7562057" y="5357019"/>
            <a:ext cx="1320800" cy="1290637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33727E-6 C 0.00573 -0.07495 -0.00729 -0.15753 0.00712 -0.23202 C 0.00747 -0.23873 0.00764 -0.24567 0.00816 -0.25237 C 0.00851 -0.25608 0.00938 -0.26718 0.00938 -0.26348 C 0.00938 -0.23664 0.00591 -0.21004 0.00591 -0.18344 C 0.00591 -0.18182 0.00677 -0.18668 0.00712 -0.1883 C 0.01025 -0.22554 0.00643 -0.17026 0.01059 -0.1536 C 0.0408 -0.16771 0.01355 -0.24844 0.0165 -0.2917 C 0.01615 -0.3183 0.01667 -0.3449 0.01528 -0.3715 C 0.01511 -0.37474 0.0132 -0.36549 0.01285 -0.36225 C 0.01129 -0.35022 0.01198 -0.35693 0.01059 -0.3419 C 0.00973 -0.2998 0.00799 -0.25816 0.00469 -0.21629 C 0.00504 -0.16147 0.00504 -0.10664 0.00591 -0.05182 C 0.00591 -0.04974 0.00712 -0.05598 0.00712 -0.05806 C 0.00712 -0.08513 0.00695 -0.11243 0.00591 -0.13949 C 0.00573 -0.14504 0.0033 -0.1499 0.00226 -0.15522 C 0.00052 -0.21768 0.00122 -0.27898 0.00122 -0.3419 " pathEditMode="relative" ptsTypes="ffffffffffffffffA">
                                      <p:cBhvr>
                                        <p:cTn id="10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rap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07495E-6 C -0.00504 -0.01573 -0.00833 -0.03609 -0.01771 -0.04858 C -0.02274 -0.07171 -0.02379 -0.09577 -0.0283 -0.11913 C -0.03004 -0.14897 -0.03021 -0.14226 -0.0283 -0.18182 C -0.02761 -0.19732 -0.02292 -0.21328 -0.02118 -0.22878 C -0.01858 -0.27481 -0.02101 -0.32108 -0.01649 -0.36688 C -0.01441 -0.33796 -0.01563 -0.30835 -0.00833 -0.28059 C -0.00799 -0.27065 -0.00764 -0.2607 -0.00712 -0.25075 C -0.00417 -0.19223 -0.00556 -0.27874 -0.00469 -0.31668 C -0.00434 -0.33334 -0.00313 -0.35022 -0.00243 -0.36688 C -0.00139 -0.32293 0.00087 -0.27921 0.00347 -0.23526 C 0.00417 -0.127 0.00382 -0.08328 0.00694 2.07495E-6 C 0.01233 -0.02082 0.00937 -0.00625 0.00937 -0.04557 " pathEditMode="relative" ptsTypes="ffffffffffffA">
                                      <p:cBhvr>
                                        <p:cTn id="12" dur="30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3.58316E-6 C -0.00052 -0.01758 -0.00278 -0.06662 5.E-6 -0.08305 C 0.00069 -0.08675 0.00469 -0.07379 0.00469 -0.07379 C 0.00504 -0.06292 0.00539 -0.05182 0.00591 -0.04095 C 0.00626 -0.0347 0.00331 -0.02568 0.00713 -0.02198 C 0.01042 -0.01897 0.00869 -0.03239 0.00938 -0.03771 C 0.00834 -0.04419 0.00643 -0.065 0.01181 -0.04395 C 0.01216 -0.03979 0.01251 -0.03563 0.01303 -0.03146 C 0.0132 -0.02984 0.0139 -0.02522 0.01407 -0.02684 C 0.01876 -0.05668 0.01181 -0.03678 0.01772 -0.05182 C 0.02084 -0.04326 0.0198 -0.03748 0.02588 -0.04557 C 0.02952 -0.05968 0.02813 -0.05668 0.03056 -0.04557 C 0.03022 -0.04303 0.02952 -0.03493 0.02952 -0.03771 C 0.02952 -0.06385 0.03056 -0.08999 0.03056 -0.11613 C 0.03056 -0.13764 0.03317 -0.16401 0.02362 -0.18344 C 0.0139 -0.2459 0.01824 -0.21536 0.02362 -0.36225 C 0.02379 -0.36595 0.02692 -0.35601 0.02831 -0.35277 C 0.03074 -0.34698 0.03247 -0.33866 0.03421 -0.33241 C 0.0356 -0.26718 0.03629 -0.26649 0.03525 -0.18668 C 0.03369 -0.2038 0.0356 -0.22091 0.03647 -0.23826 C 0.0356 -0.25931 0.03647 -0.27875 0.03647 -0.29956 " pathEditMode="relative" ptsTypes="ffffffffffffffffffffA">
                                      <p:cBhvr>
                                        <p:cTn id="14" dur="30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2.45431E-6 C 0.0007 -0.1108 -0.04253 -0.2415 0.00521 -0.33218 C 0.00747 -0.34559 0.00625 -0.33171 0.00382 -0.34328 C 0.00313 -0.34744 0.00348 -0.35161 0.00278 -0.35577 C 0.00226 -0.35901 0.00104 -0.36202 0.00018 -0.36526 C -0.00017 -0.36687 0.00139 -0.3604 0.00139 -0.3604 C 0.00191 -0.35161 0.00104 -0.34235 0.00278 -0.3338 C 0.00313 -0.33148 0.00452 -0.33796 0.00521 -0.34004 C 0.00573 -0.34166 0.00573 -0.34328 0.00625 -0.3449 C 0.00851 -0.3523 0.01129 -0.35762 0.01337 -0.36526 C 0.01372 -0.36687 0.01233 -0.36202 0.01216 -0.3604 C 0.01146 -0.35762 0.0099 -0.35115 0.0099 -0.35115 C 0.00903 -0.35276 0.00886 -0.35647 0.00747 -0.35577 C 0.00382 -0.35415 0.00104 -0.34259 -0.00069 -0.33865 C -0.00277 -0.34582 -0.00017 -0.37451 -0.00451 -0.35901 C -0.00416 -0.33703 -0.00451 -0.31506 -0.00312 -0.29308 C -0.00295 -0.29123 -0.00156 -0.29609 -0.00069 -0.29771 C 0.00104 -0.3028 0.00191 -0.30974 0.00278 -0.31506 C -0.00416 -0.46495 -0.00503 0.01249 0.00382 -0.11751 C -0.00225 -0.14157 0.00139 -0.15452 0.00139 -0.18806 " pathEditMode="relative" ptsTypes="fffffffffffffffffffA">
                                      <p:cBhvr>
                                        <p:cTn id="16" dur="30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608" grpId="0" animBg="1"/>
      <p:bldP spid="25609" grpId="0" animBg="1"/>
      <p:bldP spid="25610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lokTextu 13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325438" y="0"/>
            <a:ext cx="8578850" cy="6524625"/>
          </a:xfrm>
          <a:prstGeom prst="rect">
            <a:avLst/>
          </a:prstGeom>
          <a:solidFill>
            <a:schemeClr val="accent2"/>
          </a:solidFill>
          <a:ln w="38100" cmpd="dbl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50000"/>
              </a:spcBef>
            </a:pPr>
            <a:r>
              <a:rPr lang="en-GB" sz="2800">
                <a:solidFill>
                  <a:schemeClr val="bg1"/>
                </a:solidFill>
                <a:latin typeface="Arial Black" pitchFamily="34" charset="0"/>
              </a:rPr>
              <a:t>A            B            C            D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1816100" y="1444625"/>
            <a:ext cx="885825" cy="445611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3519488" y="1423988"/>
            <a:ext cx="885825" cy="449738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5207000" y="1449388"/>
            <a:ext cx="885825" cy="444023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6848475" y="1419225"/>
            <a:ext cx="885825" cy="445293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4765675" y="-320675"/>
            <a:ext cx="1860550" cy="62611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1108075" y="-330200"/>
            <a:ext cx="1860550" cy="62611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6488113" y="-276225"/>
            <a:ext cx="1860550" cy="62611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2921000" y="-479425"/>
            <a:ext cx="1860550" cy="6477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6636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81013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>
                <a:solidFill>
                  <a:schemeClr val="accent2"/>
                </a:solidFill>
              </a:rPr>
              <a:t>Audience C</a:t>
            </a: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365125" y="7046913"/>
            <a:ext cx="236538" cy="354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6638" name="AutoShape 13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-5400000">
            <a:off x="7562057" y="5357019"/>
            <a:ext cx="1320800" cy="1290637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07495E-6 C -0.00504 -0.01573 -0.00833 -0.03609 -0.01771 -0.04858 C -0.02274 -0.07171 -0.02379 -0.09577 -0.0283 -0.11913 C -0.03004 -0.14897 -0.03021 -0.14226 -0.0283 -0.18182 C -0.02761 -0.19732 -0.02292 -0.21328 -0.02118 -0.22878 C -0.01858 -0.27481 -0.02101 -0.32108 -0.01649 -0.36688 C -0.01441 -0.33796 -0.01563 -0.30835 -0.00833 -0.28059 C -0.00799 -0.27065 -0.00764 -0.2607 -0.00712 -0.25075 C -0.00417 -0.19223 -0.00556 -0.27874 -0.00469 -0.31668 C -0.00434 -0.33334 -0.00313 -0.35022 -0.00243 -0.36688 C -0.00139 -0.32293 0.00087 -0.27921 0.00347 -0.23526 C 0.00417 -0.127 0.00382 -0.08328 0.00694 2.07495E-6 C 0.01233 -0.02082 0.00937 -0.00625 0.00937 -0.04557 " pathEditMode="relative" ptsTypes="ffffffffffffA">
                                      <p:cBhvr>
                                        <p:cTn id="10" dur="30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rap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33727E-6 C 0.00573 -0.07495 -0.00729 -0.15753 0.00712 -0.23202 C 0.00747 -0.23873 0.00764 -0.24567 0.00816 -0.25237 C 0.00851 -0.25608 0.00938 -0.26718 0.00938 -0.26348 C 0.00938 -0.23664 0.00591 -0.21004 0.00591 -0.18344 C 0.00591 -0.18182 0.00677 -0.18668 0.00712 -0.1883 C 0.01025 -0.22554 0.00643 -0.17026 0.01059 -0.1536 C 0.0408 -0.16771 0.01355 -0.24844 0.0165 -0.2917 C 0.01615 -0.3183 0.01667 -0.3449 0.01528 -0.3715 C 0.01511 -0.37474 0.0132 -0.36549 0.01285 -0.36225 C 0.01129 -0.35022 0.01198 -0.35693 0.01059 -0.3419 C 0.00973 -0.2998 0.00799 -0.25816 0.00469 -0.21629 C 0.00504 -0.16147 0.00504 -0.10664 0.00591 -0.05182 C 0.00591 -0.04974 0.00712 -0.05598 0.00712 -0.05806 C 0.00712 -0.08513 0.00695 -0.11243 0.00591 -0.13949 C 0.00573 -0.14504 0.0033 -0.1499 0.00226 -0.15522 C 0.00052 -0.21768 0.00122 -0.27898 0.00122 -0.3419 " pathEditMode="relative" ptsTypes="ffffffffffffffffA">
                                      <p:cBhvr>
                                        <p:cTn id="12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rap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3.58316E-6 C -0.00052 -0.01758 -0.00278 -0.06662 5.E-6 -0.08305 C 0.00069 -0.08675 0.00469 -0.07379 0.00469 -0.07379 C 0.00504 -0.06292 0.00539 -0.05182 0.00591 -0.04095 C 0.00626 -0.0347 0.00331 -0.02568 0.00713 -0.02198 C 0.01042 -0.01897 0.00869 -0.03239 0.00938 -0.03771 C 0.00834 -0.04419 0.00643 -0.065 0.01181 -0.04395 C 0.01216 -0.03979 0.01251 -0.03563 0.01303 -0.03146 C 0.0132 -0.02984 0.0139 -0.02522 0.01407 -0.02684 C 0.01876 -0.05668 0.01181 -0.03678 0.01772 -0.05182 C 0.02084 -0.04326 0.0198 -0.03748 0.02588 -0.04557 C 0.02952 -0.05968 0.02813 -0.05668 0.03056 -0.04557 C 0.03022 -0.04303 0.02952 -0.03493 0.02952 -0.03771 C 0.02952 -0.06385 0.03056 -0.08999 0.03056 -0.11613 C 0.03056 -0.13764 0.03317 -0.16401 0.02362 -0.18344 C 0.0139 -0.2459 0.01824 -0.21536 0.02362 -0.36225 C 0.02379 -0.36595 0.02692 -0.35601 0.02831 -0.35277 C 0.03074 -0.34698 0.03247 -0.33866 0.03421 -0.33241 C 0.0356 -0.26718 0.03629 -0.26649 0.03525 -0.18668 C 0.03369 -0.2038 0.0356 -0.22091 0.03647 -0.23826 C 0.0356 -0.25931 0.03647 -0.27875 0.03647 -0.29956 " pathEditMode="relative" ptsTypes="ffffffffffffffffffffA">
                                      <p:cBhvr>
                                        <p:cTn id="14" dur="3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2.45431E-6 C 0.0007 -0.1108 -0.04253 -0.2415 0.00521 -0.33218 C 0.00747 -0.34559 0.00625 -0.33171 0.00382 -0.34328 C 0.00313 -0.34744 0.00348 -0.35161 0.00278 -0.35577 C 0.00226 -0.35901 0.00104 -0.36202 0.00018 -0.36526 C -0.00017 -0.36687 0.00139 -0.3604 0.00139 -0.3604 C 0.00191 -0.35161 0.00104 -0.34235 0.00278 -0.3338 C 0.00313 -0.33148 0.00452 -0.33796 0.00521 -0.34004 C 0.00573 -0.34166 0.00573 -0.34328 0.00625 -0.3449 C 0.00851 -0.3523 0.01129 -0.35762 0.01337 -0.36526 C 0.01372 -0.36687 0.01233 -0.36202 0.01216 -0.3604 C 0.01146 -0.35762 0.0099 -0.35115 0.0099 -0.35115 C 0.00903 -0.35276 0.00886 -0.35647 0.00747 -0.35577 C 0.00382 -0.35415 0.00104 -0.34259 -0.00069 -0.33865 C -0.00277 -0.34582 -0.00017 -0.37451 -0.00451 -0.35901 C -0.00416 -0.33703 -0.00451 -0.31506 -0.00312 -0.29308 C -0.00295 -0.29123 -0.00156 -0.29609 -0.00069 -0.29771 C 0.00104 -0.3028 0.00191 -0.30974 0.00278 -0.31506 C -0.00416 -0.46495 -0.00503 0.01249 0.00382 -0.11751 C -0.00225 -0.14157 0.00139 -0.15452 0.00139 -0.18806 " pathEditMode="relative" ptsTypes="fffffffffffffffffffA">
                                      <p:cBhvr>
                                        <p:cTn id="16" dur="30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632" grpId="0" animBg="1"/>
      <p:bldP spid="26633" grpId="0" animBg="1"/>
      <p:bldP spid="26634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lokTextu 13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325438" y="5314950"/>
            <a:ext cx="8578850" cy="1209675"/>
          </a:xfrm>
          <a:prstGeom prst="rect">
            <a:avLst/>
          </a:prstGeom>
          <a:solidFill>
            <a:schemeClr val="accent2"/>
          </a:solidFill>
          <a:ln w="38100" cmpd="dbl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50000"/>
              </a:spcBef>
            </a:pPr>
            <a:r>
              <a:rPr lang="en-GB" sz="2800">
                <a:solidFill>
                  <a:schemeClr val="bg1"/>
                </a:solidFill>
                <a:latin typeface="Arial Black" pitchFamily="34" charset="0"/>
              </a:rPr>
              <a:t>A            B            C            D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1816100" y="1444625"/>
            <a:ext cx="885825" cy="445611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3519488" y="1423988"/>
            <a:ext cx="885825" cy="449738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5207000" y="1449388"/>
            <a:ext cx="885825" cy="444023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6848475" y="1419225"/>
            <a:ext cx="885825" cy="445293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260475" y="-354013"/>
            <a:ext cx="1860550" cy="626110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4616450" y="-365125"/>
            <a:ext cx="1860550" cy="62611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6396038" y="-588963"/>
            <a:ext cx="1860550" cy="647700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2973388" y="-546100"/>
            <a:ext cx="1860550" cy="6477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60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69900" y="40640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>
                <a:solidFill>
                  <a:schemeClr val="accent2"/>
                </a:solidFill>
              </a:rPr>
              <a:t>Audience D</a:t>
            </a: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365125" y="7046913"/>
            <a:ext cx="236538" cy="354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62" name="AutoShape 13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-5400000">
            <a:off x="7562057" y="5357019"/>
            <a:ext cx="1320800" cy="1290637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33727E-6 C 0.00573 -0.07495 -0.00729 -0.15753 0.00712 -0.23202 C 0.00747 -0.23873 0.00764 -0.24567 0.00816 -0.25237 C 0.00851 -0.25608 0.00938 -0.26718 0.00938 -0.26348 C 0.00938 -0.23664 0.00591 -0.21004 0.00591 -0.18344 C 0.00591 -0.18182 0.00677 -0.18668 0.00712 -0.1883 C 0.01025 -0.22554 0.00643 -0.17026 0.01059 -0.1536 C 0.0408 -0.16771 0.01355 -0.24844 0.0165 -0.2917 C 0.01615 -0.3183 0.01667 -0.3449 0.01528 -0.3715 C 0.01511 -0.37474 0.0132 -0.36549 0.01285 -0.36225 C 0.01129 -0.35022 0.01198 -0.35693 0.01059 -0.3419 C 0.00973 -0.2998 0.00799 -0.25816 0.00469 -0.21629 C 0.00504 -0.16147 0.00504 -0.10664 0.00591 -0.05182 C 0.00591 -0.04974 0.00712 -0.05598 0.00712 -0.05806 C 0.00712 -0.08513 0.00695 -0.11243 0.00591 -0.13949 C 0.00573 -0.14504 0.0033 -0.1499 0.00226 -0.15522 C 0.00052 -0.21768 0.00122 -0.27898 0.00122 -0.3419 " pathEditMode="relative" ptsTypes="ffffffffffffffffA">
                                      <p:cBhvr>
                                        <p:cTn id="10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rap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3.58316E-6 C -0.00052 -0.01758 -0.00278 -0.06662 5.E-6 -0.08305 C 0.00069 -0.08675 0.00469 -0.07379 0.00469 -0.07379 C 0.00504 -0.06292 0.00539 -0.05182 0.00591 -0.04095 C 0.00626 -0.0347 0.00331 -0.02568 0.00713 -0.02198 C 0.01042 -0.01897 0.00869 -0.03239 0.00938 -0.03771 C 0.00834 -0.04419 0.00643 -0.065 0.01181 -0.04395 C 0.01216 -0.03979 0.01251 -0.03563 0.01303 -0.03146 C 0.0132 -0.02984 0.0139 -0.02522 0.01407 -0.02684 C 0.01876 -0.05668 0.01181 -0.03678 0.01772 -0.05182 C 0.02084 -0.04326 0.0198 -0.03748 0.02588 -0.04557 C 0.02952 -0.05968 0.02813 -0.05668 0.03056 -0.04557 C 0.03022 -0.04303 0.02952 -0.03493 0.02952 -0.03771 C 0.02952 -0.06385 0.03056 -0.08999 0.03056 -0.11613 C 0.03056 -0.13764 0.03317 -0.16401 0.02362 -0.18344 C 0.0139 -0.2459 0.01824 -0.21536 0.02362 -0.36225 C 0.02379 -0.36595 0.02692 -0.35601 0.02831 -0.35277 C 0.03074 -0.34698 0.03247 -0.33866 0.03421 -0.33241 C 0.0356 -0.26718 0.03629 -0.26649 0.03525 -0.18668 C 0.03369 -0.2038 0.0356 -0.22091 0.03647 -0.23826 C 0.0356 -0.25931 0.03647 -0.27875 0.03647 -0.29956 " pathEditMode="relative" ptsTypes="ffffffffffffffffffffA">
                                      <p:cBhvr>
                                        <p:cTn id="12" dur="3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0.00024 C 0.00173 -0.01503 0.00208 -0.02313 0.00711 -0.03585 C 0.00937 -0.05366 0.00642 -0.08558 0.00833 -0.09669 C 0.00972 -0.10478 0.01111 -0.08096 0.01302 -0.07332 C 0.01388 -0.07009 0.01527 -0.06708 0.01649 -0.06384 C 0.01805 -0.0532 0.01788 -0.03978 0.02239 -0.03099 C 0.02847 -0.04256 0.02083 -0.0296 0.01996 -0.02637 C 0.01475 -0.03701 0.01597 -0.05297 0.01423 -0.06546 C 0.01093 -0.05274 0.01041 -0.00393 0.01527 -0.02637 C 0.01493 -0.03099 0.01545 -0.03608 0.01423 -0.04048 C 0.01336 -0.04418 0.00937 -0.04973 0.00937 -0.04973 C 0.00902 -0.05158 0.00868 -0.05297 0.00833 -0.05482 C 0.00833 -0.05505 0.00833 -0.05644 0.00833 -0.05598 C 0.00868 -0.05366 0.00902 -0.05065 0.00937 -0.04834 C 0.00972 -0.04557 0.01024 -0.04325 0.01058 -0.04048 C 0.01093 -0.03146 0.0118 -0.0229 0.0118 -0.01364 C 0.0118 -0.00601 0.01111 -0.02937 0.01058 -0.03724 C 0.00972 -0.04742 0.00659 -0.05921 0.00364 -0.0687 C 0.00173 -0.07494 -0.00122 -0.08767 -0.00122 -0.08767 C -0.00556 -0.13185 -0.00244 -0.17603 -0.00122 -0.22091 C -0.00157 -0.26717 -0.00122 -0.31367 -0.00226 -0.36016 C -0.00226 -0.3634 -0.00469 -0.36965 -0.00469 -0.36965 C -0.00435 -0.35438 -0.00348 -0.33934 -0.00348 -0.32408 C -0.00348 -0.27018 -0.00365 -0.10895 -0.00469 -0.16261 C -0.00608 -0.23733 -0.00469 -0.31205 -0.00469 -0.38676 " pathEditMode="relative" ptsTypes="ffffffffffffffffffffffffA">
                                      <p:cBhvr>
                                        <p:cTn id="14" dur="3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2.45431E-6 C 0.0007 -0.1108 -0.04253 -0.2415 0.00521 -0.33218 C 0.00747 -0.34559 0.00625 -0.33171 0.00382 -0.34328 C 0.00313 -0.34744 0.00348 -0.35161 0.00278 -0.35577 C 0.00226 -0.35901 0.00104 -0.36202 0.00018 -0.36526 C -0.00017 -0.36687 0.00139 -0.3604 0.00139 -0.3604 C 0.00191 -0.35161 0.00104 -0.34235 0.00278 -0.3338 C 0.00313 -0.33148 0.00452 -0.33796 0.00521 -0.34004 C 0.00573 -0.34166 0.00573 -0.34328 0.00625 -0.3449 C 0.00851 -0.3523 0.01129 -0.35762 0.01337 -0.36526 C 0.01372 -0.36687 0.01233 -0.36202 0.01216 -0.3604 C 0.01146 -0.35762 0.0099 -0.35115 0.0099 -0.35115 C 0.00903 -0.35276 0.00886 -0.35647 0.00747 -0.35577 C 0.00382 -0.35415 0.00104 -0.34259 -0.00069 -0.33865 C -0.00277 -0.34582 -0.00017 -0.37451 -0.00451 -0.35901 C -0.00416 -0.33703 -0.00451 -0.31506 -0.00312 -0.29308 C -0.00295 -0.29123 -0.00156 -0.29609 -0.00069 -0.29771 C 0.00104 -0.3028 0.00191 -0.30974 0.00278 -0.31506 C -0.00416 -0.46495 -0.00503 0.01249 0.00382 -0.11751 C -0.00225 -0.14157 0.00139 -0.15452 0.00139 -0.18806 " pathEditMode="relative" ptsTypes="fffffffffffffffffffA">
                                      <p:cBhvr>
                                        <p:cTn id="16" dur="3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656" grpId="0" animBg="1"/>
      <p:bldP spid="27657" grpId="0" animBg="1"/>
      <p:bldP spid="27658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kTextu 14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1658938" y="1479550"/>
            <a:ext cx="885825" cy="44973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325438" y="0"/>
            <a:ext cx="8578850" cy="6524625"/>
          </a:xfrm>
          <a:prstGeom prst="rect">
            <a:avLst/>
          </a:prstGeom>
          <a:solidFill>
            <a:schemeClr val="accent2"/>
          </a:solidFill>
          <a:ln w="38100" cmpd="dbl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50000"/>
              </a:spcBef>
            </a:pPr>
            <a:r>
              <a:rPr lang="en-GB" sz="2800">
                <a:solidFill>
                  <a:schemeClr val="bg1"/>
                </a:solidFill>
                <a:latin typeface="Arial Black" pitchFamily="34" charset="0"/>
              </a:rPr>
              <a:t>A            B            C            D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1676400" y="1457325"/>
            <a:ext cx="885825" cy="445611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3519488" y="1423988"/>
            <a:ext cx="885825" cy="449738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5207000" y="1449388"/>
            <a:ext cx="885825" cy="444023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6848475" y="1419225"/>
            <a:ext cx="885825" cy="445293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868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03225" y="471488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>
                <a:solidFill>
                  <a:schemeClr val="accent2"/>
                </a:solidFill>
              </a:rPr>
              <a:t>Audience Draw</a:t>
            </a:r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3024188" y="-257175"/>
            <a:ext cx="1860550" cy="62611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4843463" y="-322263"/>
            <a:ext cx="1860550" cy="626110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6359525" y="-309563"/>
            <a:ext cx="1860550" cy="626110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1000125" y="-342900"/>
            <a:ext cx="1860550" cy="62611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365125" y="7046913"/>
            <a:ext cx="236538" cy="354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8687" name="AutoShape 1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-5400000">
            <a:off x="7562057" y="5357019"/>
            <a:ext cx="1320800" cy="1290637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33727E-6 C 0.00573 -0.07495 -0.00729 -0.15753 0.00712 -0.23202 C 0.00747 -0.23873 0.00764 -0.24567 0.00816 -0.25237 C 0.00851 -0.25608 0.00938 -0.26718 0.00938 -0.26348 C 0.00938 -0.23664 0.00591 -0.21004 0.00591 -0.18344 C 0.00591 -0.18182 0.00677 -0.18668 0.00712 -0.1883 C 0.01025 -0.22554 0.00643 -0.17026 0.01059 -0.1536 C 0.0408 -0.16771 0.01355 -0.24844 0.0165 -0.2917 C 0.01615 -0.3183 0.01667 -0.3449 0.01528 -0.3715 C 0.01511 -0.37474 0.0132 -0.36549 0.01285 -0.36225 C 0.01129 -0.35022 0.01198 -0.35693 0.01059 -0.3419 C 0.00973 -0.2998 0.00799 -0.25816 0.00469 -0.21629 C 0.00504 -0.16147 0.00504 -0.10664 0.00591 -0.05182 C 0.00591 -0.04974 0.00712 -0.05598 0.00712 -0.05806 C 0.00712 -0.08513 0.00695 -0.11243 0.00591 -0.13949 C 0.00573 -0.14504 0.0033 -0.1499 0.00226 -0.15522 C 0.00052 -0.21768 0.00122 -0.27898 0.00122 -0.3419 " pathEditMode="relative" ptsTypes="ffffffffffffffffA">
                                      <p:cBhvr>
                                        <p:cTn id="10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rap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33727E-6 C 0.00573 -0.07495 -0.00729 -0.15753 0.00712 -0.23202 C 0.00747 -0.23873 0.00764 -0.24567 0.00816 -0.25237 C 0.00851 -0.25608 0.00938 -0.26718 0.00938 -0.26348 C 0.00938 -0.23664 0.00591 -0.21004 0.00591 -0.18344 C 0.00591 -0.18182 0.00677 -0.18668 0.00712 -0.1883 C 0.01025 -0.22554 0.00643 -0.17026 0.01059 -0.1536 C 0.0408 -0.16771 0.01355 -0.24844 0.0165 -0.2917 C 0.01615 -0.3183 0.01667 -0.3449 0.01528 -0.3715 C 0.01511 -0.37474 0.0132 -0.36549 0.01285 -0.36225 C 0.01129 -0.35022 0.01198 -0.35693 0.01059 -0.3419 C 0.00973 -0.2998 0.00799 -0.25816 0.00469 -0.21629 C 0.00504 -0.16147 0.00504 -0.10664 0.00591 -0.05182 C 0.00591 -0.04974 0.00712 -0.05598 0.00712 -0.05806 C 0.00712 -0.08513 0.00695 -0.11243 0.00591 -0.13949 C 0.00573 -0.14504 0.0033 -0.1499 0.00226 -0.15522 C 0.00052 -0.21768 0.00122 -0.27898 0.00122 -0.3419 " pathEditMode="relative" ptsTypes="ffffffffffffffffA">
                                      <p:cBhvr>
                                        <p:cTn id="12" dur="30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33727E-6 C 0.00573 -0.07495 -0.00729 -0.15753 0.00712 -0.23202 C 0.00747 -0.23873 0.00764 -0.24567 0.00816 -0.25237 C 0.00851 -0.25608 0.00938 -0.26718 0.00938 -0.26348 C 0.00938 -0.23664 0.00591 -0.21004 0.00591 -0.18344 C 0.00591 -0.18182 0.00677 -0.18668 0.00712 -0.1883 C 0.01025 -0.22554 0.00643 -0.17026 0.01059 -0.1536 C 0.0408 -0.16771 0.01355 -0.24844 0.0165 -0.2917 C 0.01615 -0.3183 0.01667 -0.3449 0.01528 -0.3715 C 0.01511 -0.37474 0.0132 -0.36549 0.01285 -0.36225 C 0.01129 -0.35022 0.01198 -0.35693 0.01059 -0.3419 C 0.00973 -0.2998 0.00799 -0.25816 0.00469 -0.21629 C 0.00504 -0.16147 0.00504 -0.10664 0.00591 -0.05182 C 0.00591 -0.04974 0.00712 -0.05598 0.00712 -0.05806 C 0.00712 -0.08513 0.00695 -0.11243 0.00591 -0.13949 C 0.00573 -0.14504 0.0033 -0.1499 0.00226 -0.15522 C 0.00052 -0.21768 0.00122 -0.27898 0.00122 -0.3419 " pathEditMode="relative" ptsTypes="ffffffffffffffffA">
                                      <p:cBhvr>
                                        <p:cTn id="14" dur="30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33727E-6 C 0.00573 -0.07495 -0.00729 -0.15753 0.00712 -0.23202 C 0.00747 -0.23873 0.00764 -0.24567 0.00816 -0.25237 C 0.00851 -0.25608 0.00938 -0.26718 0.00938 -0.26348 C 0.00938 -0.23664 0.00591 -0.21004 0.00591 -0.18344 C 0.00591 -0.18182 0.00677 -0.18668 0.00712 -0.1883 C 0.01025 -0.22554 0.00643 -0.17026 0.01059 -0.1536 C 0.0408 -0.16771 0.01355 -0.24844 0.0165 -0.2917 C 0.01615 -0.3183 0.01667 -0.3449 0.01528 -0.3715 C 0.01511 -0.37474 0.0132 -0.36549 0.01285 -0.36225 C 0.01129 -0.35022 0.01198 -0.35693 0.01059 -0.3419 C 0.00973 -0.2998 0.00799 -0.25816 0.00469 -0.21629 C 0.00504 -0.16147 0.00504 -0.10664 0.00591 -0.05182 C 0.00591 -0.04974 0.00712 -0.05598 0.00712 -0.05806 C 0.00712 -0.08513 0.00695 -0.11243 0.00591 -0.13949 C 0.00573 -0.14504 0.0033 -0.1499 0.00226 -0.15522 C 0.00052 -0.21768 0.00122 -0.27898 0.00122 -0.3419 " pathEditMode="relative" ptsTypes="ffffffffffffffffA">
                                      <p:cBhvr>
                                        <p:cTn id="16" dur="30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8682" grpId="0" animBg="1"/>
      <p:bldP spid="28683" grpId="0" animBg="1"/>
      <p:bldP spid="28684" grpId="0" animBg="1"/>
      <p:bldP spid="2868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571500" y="928688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k-SK" b="1" smtClean="0">
                <a:solidFill>
                  <a:srgbClr val="FF0000"/>
                </a:solidFill>
              </a:rPr>
              <a:t>JE MI ĽÚTO,</a:t>
            </a:r>
            <a:br>
              <a:rPr lang="sk-SK" b="1" smtClean="0">
                <a:solidFill>
                  <a:srgbClr val="FF0000"/>
                </a:solidFill>
              </a:rPr>
            </a:br>
            <a:r>
              <a:rPr lang="sk-SK" b="1" smtClean="0">
                <a:solidFill>
                  <a:srgbClr val="FF0000"/>
                </a:solidFill>
              </a:rPr>
              <a:t>NEVYHRÁVAŠ NIČ!!!</a:t>
            </a:r>
            <a:endParaRPr lang="en-GB" b="1" smtClean="0">
              <a:solidFill>
                <a:srgbClr val="FF0000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714375" y="85725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b="1" smtClean="0">
                <a:solidFill>
                  <a:srgbClr val="FF0000"/>
                </a:solidFill>
              </a:rPr>
              <a:t>VYHRÁVAŠ</a:t>
            </a:r>
            <a:r>
              <a:rPr lang="sk-SK" b="1" smtClean="0">
                <a:solidFill>
                  <a:srgbClr val="FF0000"/>
                </a:solidFill>
              </a:rPr>
              <a:t> </a:t>
            </a:r>
            <a:r>
              <a:rPr lang="en-GB" b="1" smtClean="0">
                <a:solidFill>
                  <a:srgbClr val="FF0000"/>
                </a:solidFill>
              </a:rPr>
              <a:t>1000</a:t>
            </a:r>
            <a:r>
              <a:rPr lang="sk-SK" b="1" smtClean="0">
                <a:solidFill>
                  <a:srgbClr val="FF0000"/>
                </a:solidFill>
              </a:rPr>
              <a:t> €</a:t>
            </a:r>
            <a:endParaRPr lang="en-GB" b="1" smtClean="0">
              <a:solidFill>
                <a:srgbClr val="FF0000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1143000" y="1071563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b="1" smtClean="0">
                <a:solidFill>
                  <a:srgbClr val="FF0000"/>
                </a:solidFill>
              </a:rPr>
              <a:t>VYHRÁVAŠ</a:t>
            </a:r>
            <a:r>
              <a:rPr lang="sk-SK" b="1" smtClean="0">
                <a:solidFill>
                  <a:srgbClr val="FF0000"/>
                </a:solidFill>
              </a:rPr>
              <a:t>  </a:t>
            </a:r>
            <a:r>
              <a:rPr lang="en-GB" b="1" smtClean="0">
                <a:solidFill>
                  <a:srgbClr val="FF0000"/>
                </a:solidFill>
              </a:rPr>
              <a:t>32000</a:t>
            </a:r>
            <a:r>
              <a:rPr lang="sk-SK" b="1" smtClean="0">
                <a:solidFill>
                  <a:srgbClr val="FF0000"/>
                </a:solidFill>
              </a:rPr>
              <a:t> €</a:t>
            </a:r>
            <a:endParaRPr lang="en-GB" b="1" smtClean="0">
              <a:solidFill>
                <a:srgbClr val="FF0000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kTextu 14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42875" y="115888"/>
            <a:ext cx="65008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800" b="1" dirty="0" smtClean="0">
                <a:solidFill>
                  <a:schemeClr val="bg1"/>
                </a:solidFill>
              </a:rPr>
              <a:t>Hlavným mestom Nemecka je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123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148064" y="5085184"/>
            <a:ext cx="33829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smtClean="0">
                <a:solidFill>
                  <a:schemeClr val="bg1"/>
                </a:solidFill>
              </a:rPr>
              <a:t>Berlín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124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6119813"/>
            <a:ext cx="33829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smtClean="0">
                <a:solidFill>
                  <a:schemeClr val="bg1"/>
                </a:solidFill>
              </a:rPr>
              <a:t>Bern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125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6165850"/>
            <a:ext cx="338296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smtClean="0">
                <a:solidFill>
                  <a:schemeClr val="bg1"/>
                </a:solidFill>
              </a:rPr>
              <a:t>Mníchov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algn="ctr">
              <a:spcBef>
                <a:spcPct val="50000"/>
              </a:spcBef>
            </a:pP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126" name="Text Box 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5084763"/>
            <a:ext cx="33829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smtClean="0">
                <a:solidFill>
                  <a:schemeClr val="bg1"/>
                </a:solidFill>
              </a:rPr>
              <a:t>Viedeň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127" name="Oval 7">
            <a:hlinkClick r:id="" action="ppaction://noaction">
              <a:snd r:embed="rId5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129" name="Oval 8">
            <a:hlinkClick r:id="rId6" action="ppaction://hlinksldjump">
              <a:snd r:embed="rId7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130" name="Oval 9">
            <a:hlinkClick r:id="rId8" action="ppaction://hlinksldjump">
              <a:snd r:embed="rId9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6618288" y="4076700"/>
            <a:ext cx="2468562" cy="31908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14" name="Obrázek 13" descr="nemecko vlajka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75856" y="980728"/>
            <a:ext cx="2448272" cy="3010235"/>
          </a:xfrm>
          <a:prstGeom prst="rect">
            <a:avLst/>
          </a:prstGeom>
        </p:spPr>
      </p:pic>
    </p:spTree>
  </p:cSld>
  <p:clrMapOvr>
    <a:masterClrMapping/>
  </p:clrMapOvr>
  <p:transition advClick="0">
    <p:sndAc>
      <p:stSnd>
        <p:snd r:embed="rId3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51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27"/>
                  </p:tgtEl>
                </p:cond>
              </p:nextCondLst>
            </p:seq>
          </p:childTnLst>
        </p:cTn>
      </p:par>
    </p:tnLst>
    <p:bldLst>
      <p:bldP spid="5122" grpId="0"/>
      <p:bldP spid="5123" grpId="0"/>
      <p:bldP spid="5124" grpId="0"/>
      <p:bldP spid="5125" grpId="0"/>
      <p:bldP spid="5125" grpId="1"/>
      <p:bldP spid="5126" grpId="0"/>
      <p:bldP spid="5126" grpId="1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642938" y="857250"/>
            <a:ext cx="8229601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k-SK" b="1" smtClean="0">
                <a:solidFill>
                  <a:srgbClr val="FF0000"/>
                </a:solidFill>
              </a:rPr>
              <a:t>HURÁ!</a:t>
            </a:r>
            <a:br>
              <a:rPr lang="sk-SK" b="1" smtClean="0">
                <a:solidFill>
                  <a:srgbClr val="FF0000"/>
                </a:solidFill>
              </a:rPr>
            </a:br>
            <a:r>
              <a:rPr lang="sk-SK" b="1" smtClean="0">
                <a:solidFill>
                  <a:srgbClr val="FF0000"/>
                </a:solidFill>
              </a:rPr>
              <a:t>VYHRÁVAŠ MILIÓN!!!</a:t>
            </a:r>
            <a:endParaRPr lang="en-GB" b="1" smtClean="0">
              <a:solidFill>
                <a:srgbClr val="FF0000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400" decel="100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400" decel="100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00" decel="100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400" decel="100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accel="1000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" accel="1000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lokTextu 16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6147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5054600"/>
            <a:ext cx="33829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smtClean="0">
                <a:solidFill>
                  <a:schemeClr val="bg1"/>
                </a:solidFill>
              </a:rPr>
              <a:t>Severné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148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118100" y="6181725"/>
            <a:ext cx="3382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smtClean="0">
                <a:solidFill>
                  <a:schemeClr val="bg1"/>
                </a:solidFill>
              </a:rPr>
              <a:t>Baltské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149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755576" y="6093296"/>
            <a:ext cx="33829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smtClean="0">
                <a:solidFill>
                  <a:schemeClr val="bg1"/>
                </a:solidFill>
              </a:rPr>
              <a:t>Čierne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150" name="Text Box 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143500" y="5072063"/>
            <a:ext cx="33829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smtClean="0">
                <a:solidFill>
                  <a:schemeClr val="bg1"/>
                </a:solidFill>
              </a:rPr>
              <a:t>Jadranské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151" name="Oval 7">
            <a:hlinkClick r:id="" action="ppaction://noaction">
              <a:snd r:embed="rId5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152" name="Oval 8">
            <a:hlinkClick r:id="rId6" action="ppaction://hlinksldjump">
              <a:snd r:embed="rId7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153" name="Oval 9">
            <a:hlinkClick r:id="rId8" action="ppaction://hlinksldjump">
              <a:snd r:embed="rId9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154" name="AutoShape 10"/>
          <p:cNvSpPr>
            <a:spLocks noChangeArrowheads="1"/>
          </p:cNvSpPr>
          <p:nvPr/>
        </p:nvSpPr>
        <p:spPr bwMode="auto">
          <a:xfrm>
            <a:off x="6618288" y="3773488"/>
            <a:ext cx="2468562" cy="31908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5" name="BlokTextu 14"/>
          <p:cNvSpPr txBox="1">
            <a:spLocks noChangeArrowheads="1"/>
          </p:cNvSpPr>
          <p:nvPr/>
        </p:nvSpPr>
        <p:spPr bwMode="auto">
          <a:xfrm>
            <a:off x="395536" y="188640"/>
            <a:ext cx="60007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800" b="1" dirty="0">
                <a:solidFill>
                  <a:schemeClr val="bg1"/>
                </a:solidFill>
              </a:rPr>
              <a:t>Ako sa volá </a:t>
            </a:r>
            <a:r>
              <a:rPr lang="sk-SK" sz="2800" b="1" dirty="0" smtClean="0">
                <a:solidFill>
                  <a:schemeClr val="bg1"/>
                </a:solidFill>
              </a:rPr>
              <a:t>more, ktoré obmýva pobrežie Poľska?</a:t>
            </a:r>
            <a:endParaRPr lang="sk-SK" sz="2800" b="1" dirty="0">
              <a:solidFill>
                <a:schemeClr val="bg1"/>
              </a:solidFill>
            </a:endParaRPr>
          </a:p>
        </p:txBody>
      </p:sp>
      <p:pic>
        <p:nvPicPr>
          <p:cNvPr id="14" name="Obrázek 13" descr="EU-Poland.svg.png"/>
          <p:cNvPicPr>
            <a:picLocks noChangeAspect="1"/>
          </p:cNvPicPr>
          <p:nvPr/>
        </p:nvPicPr>
        <p:blipFill>
          <a:blip r:embed="rId10" cstate="print"/>
          <a:srcRect l="42578" t="37400" r="26673" b="27320"/>
          <a:stretch>
            <a:fillRect/>
          </a:stretch>
        </p:blipFill>
        <p:spPr>
          <a:xfrm>
            <a:off x="2483768" y="1157023"/>
            <a:ext cx="3024336" cy="2920049"/>
          </a:xfrm>
          <a:prstGeom prst="rect">
            <a:avLst/>
          </a:prstGeom>
        </p:spPr>
      </p:pic>
      <p:sp>
        <p:nvSpPr>
          <p:cNvPr id="16" name="TextovéPole 15"/>
          <p:cNvSpPr txBox="1"/>
          <p:nvPr/>
        </p:nvSpPr>
        <p:spPr>
          <a:xfrm>
            <a:off x="3491880" y="1844824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?</a:t>
            </a:r>
            <a:endParaRPr lang="sk-SK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Click="0">
    <p:sndAc>
      <p:stSnd>
        <p:snd r:embed="rId3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61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51"/>
                  </p:tgtEl>
                </p:cond>
              </p:nextCondLst>
            </p:seq>
          </p:childTnLst>
        </p:cTn>
      </p:par>
    </p:tnLst>
    <p:bldLst>
      <p:bldP spid="6147" grpId="0"/>
      <p:bldP spid="6147" grpId="1"/>
      <p:bldP spid="6148" grpId="0"/>
      <p:bldP spid="6149" grpId="0"/>
      <p:bldP spid="6150" grpId="0"/>
      <p:bldP spid="6150" grpId="1"/>
      <p:bldP spid="6154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kTextu 14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00063" y="214313"/>
            <a:ext cx="59293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800" b="1" dirty="0" smtClean="0">
                <a:solidFill>
                  <a:schemeClr val="bg1"/>
                </a:solidFill>
              </a:rPr>
              <a:t>Na území ktorého štátu sa nachádza jazero Balaton?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171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148263" y="6165850"/>
            <a:ext cx="33829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smtClean="0">
                <a:solidFill>
                  <a:schemeClr val="bg1"/>
                </a:solidFill>
              </a:rPr>
              <a:t>Rakúsko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172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755650" y="5084763"/>
            <a:ext cx="33829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Maďarsko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173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6165850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err="1" smtClean="0">
                <a:solidFill>
                  <a:schemeClr val="bg1"/>
                </a:solidFill>
              </a:rPr>
              <a:t>Poľsko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174" name="Text Box 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076056" y="5085184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Česko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175" name="Oval 7">
            <a:hlinkClick r:id="" action="ppaction://noaction">
              <a:snd r:embed="rId5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177" name="Oval 8">
            <a:hlinkClick r:id="rId6" action="ppaction://hlinksldjump">
              <a:snd r:embed="rId7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178" name="Oval 9">
            <a:hlinkClick r:id="rId8" action="ppaction://hlinksldjump">
              <a:snd r:embed="rId9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6618288" y="3440113"/>
            <a:ext cx="2468562" cy="31908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14" name="Obrázek 13" descr="800px-Balaton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07704" y="1268760"/>
            <a:ext cx="3744416" cy="2808312"/>
          </a:xfrm>
          <a:prstGeom prst="rect">
            <a:avLst/>
          </a:prstGeom>
        </p:spPr>
      </p:pic>
    </p:spTree>
  </p:cSld>
  <p:clrMapOvr>
    <a:masterClrMapping/>
  </p:clrMapOvr>
  <p:transition advClick="0">
    <p:sndAc>
      <p:stSnd>
        <p:snd r:embed="rId3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71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75"/>
                  </p:tgtEl>
                </p:cond>
              </p:nextCondLst>
            </p:seq>
          </p:childTnLst>
        </p:cTn>
      </p:par>
    </p:tnLst>
    <p:bldLst>
      <p:bldP spid="7170" grpId="0"/>
      <p:bldP spid="7171" grpId="0"/>
      <p:bldP spid="7172" grpId="0"/>
      <p:bldP spid="7173" grpId="0"/>
      <p:bldP spid="7173" grpId="1"/>
      <p:bldP spid="7174" grpId="0"/>
      <p:bldP spid="7174" grpId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kTextu 14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85750" y="214313"/>
            <a:ext cx="64293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800" b="1" dirty="0" smtClean="0">
                <a:solidFill>
                  <a:schemeClr val="bg1"/>
                </a:solidFill>
              </a:rPr>
              <a:t>Lichtenštajnsko leží medzi 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195" name="Text Box 3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683568" y="4941168"/>
            <a:ext cx="33829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err="1" smtClean="0">
                <a:solidFill>
                  <a:schemeClr val="bg1"/>
                </a:solidFill>
              </a:rPr>
              <a:t>Švajčiarskom</a:t>
            </a:r>
            <a:r>
              <a:rPr lang="cs-CZ" sz="2400" b="1" dirty="0" smtClean="0">
                <a:solidFill>
                  <a:schemeClr val="bg1"/>
                </a:solidFill>
              </a:rPr>
              <a:t> a </a:t>
            </a:r>
            <a:r>
              <a:rPr lang="cs-CZ" sz="2400" b="1" dirty="0" err="1" smtClean="0">
                <a:solidFill>
                  <a:schemeClr val="bg1"/>
                </a:solidFill>
              </a:rPr>
              <a:t>Nemeckom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196" name="Text Box 4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5220072" y="6027003"/>
            <a:ext cx="33829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err="1" smtClean="0">
                <a:solidFill>
                  <a:schemeClr val="bg1"/>
                </a:solidFill>
              </a:rPr>
              <a:t>Švajčiarskom</a:t>
            </a:r>
            <a:r>
              <a:rPr lang="cs-CZ" sz="2400" b="1" dirty="0" smtClean="0">
                <a:solidFill>
                  <a:schemeClr val="bg1"/>
                </a:solidFill>
              </a:rPr>
              <a:t> a </a:t>
            </a:r>
            <a:r>
              <a:rPr lang="cs-CZ" sz="2400" b="1" dirty="0" err="1" smtClean="0">
                <a:solidFill>
                  <a:schemeClr val="bg1"/>
                </a:solidFill>
              </a:rPr>
              <a:t>Nemeckom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197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5148064" y="4941168"/>
            <a:ext cx="33829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cs-CZ" sz="2400" b="1" dirty="0" err="1" smtClean="0">
                <a:solidFill>
                  <a:schemeClr val="bg1"/>
                </a:solidFill>
                <a:latin typeface="+mn-lt"/>
              </a:rPr>
              <a:t>Rakúskom</a:t>
            </a:r>
            <a:r>
              <a:rPr lang="cs-CZ" sz="2400" b="1" dirty="0" smtClean="0">
                <a:solidFill>
                  <a:schemeClr val="bg1"/>
                </a:solidFill>
                <a:latin typeface="+mn-lt"/>
              </a:rPr>
              <a:t> a </a:t>
            </a:r>
            <a:r>
              <a:rPr lang="cs-CZ" sz="2400" b="1" dirty="0" err="1" smtClean="0">
                <a:solidFill>
                  <a:schemeClr val="bg1"/>
                </a:solidFill>
                <a:latin typeface="+mn-lt"/>
              </a:rPr>
              <a:t>Slovinskom</a:t>
            </a:r>
            <a:endParaRPr lang="en-US" sz="2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198" name="Text Box 6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683568" y="6027003"/>
            <a:ext cx="33829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err="1" smtClean="0">
                <a:solidFill>
                  <a:schemeClr val="bg1"/>
                </a:solidFill>
              </a:rPr>
              <a:t>Rakúskom</a:t>
            </a:r>
            <a:r>
              <a:rPr lang="cs-CZ" sz="2400" b="1" dirty="0" smtClean="0">
                <a:solidFill>
                  <a:schemeClr val="bg1"/>
                </a:solidFill>
              </a:rPr>
              <a:t> a </a:t>
            </a:r>
            <a:r>
              <a:rPr lang="cs-CZ" sz="2400" b="1" dirty="0" err="1" smtClean="0">
                <a:solidFill>
                  <a:schemeClr val="bg1"/>
                </a:solidFill>
              </a:rPr>
              <a:t>Švajčiarskom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199" name="Oval 7">
            <a:hlinkClick r:id="" action="ppaction://noaction">
              <a:snd r:embed="rId6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8201" name="Oval 8">
            <a:hlinkClick r:id="rId7" action="ppaction://hlinksldjump">
              <a:snd r:embed="rId8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8202" name="Oval 9">
            <a:hlinkClick r:id="rId9" action="ppaction://hlinksldjump">
              <a:snd r:embed="rId10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6618288" y="3160713"/>
            <a:ext cx="2468562" cy="31908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8203" name="Who Wants to Be a Millionaire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702468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1033463" y="7089775"/>
            <a:ext cx="225425" cy="20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51202" name="Picture 2" descr="http://www.svet-dovoleniek.sk/a_images/pic/lichtenstajnsko/00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835696" y="1052736"/>
            <a:ext cx="3842792" cy="2882094"/>
          </a:xfrm>
          <a:prstGeom prst="rect">
            <a:avLst/>
          </a:prstGeom>
          <a:noFill/>
        </p:spPr>
      </p:pic>
    </p:spTree>
  </p:cSld>
  <p:clrMapOvr>
    <a:masterClrMapping/>
  </p:clrMapOvr>
  <p:transition advClick="0">
    <p:sndAc>
      <p:stSnd>
        <p:snd r:embed="rId4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003" fill="hold"/>
                                        <p:tgtEl>
                                          <p:spTgt spid="820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81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99"/>
                  </p:tgtEl>
                </p:cond>
              </p:nextCondLst>
            </p:seq>
            <p:audio>
              <p:cMediaNode vol="28000">
                <p:cTn id="36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203"/>
                </p:tgtEl>
              </p:cMediaNode>
            </p:audio>
          </p:childTnLst>
        </p:cTn>
      </p:par>
    </p:tnLst>
    <p:bldLst>
      <p:bldP spid="8194" grpId="0"/>
      <p:bldP spid="8195" grpId="0"/>
      <p:bldP spid="8195" grpId="1"/>
      <p:bldP spid="8196" grpId="0"/>
      <p:bldP spid="8196" grpId="1"/>
      <p:bldP spid="8197" grpId="0"/>
      <p:bldP spid="8198" grpId="0"/>
      <p:bldP spid="2" grpId="0" animBg="1"/>
      <p:bldP spid="820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kTextu 14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14313" y="285750"/>
            <a:ext cx="657225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l-PL" sz="2800" b="1" dirty="0" smtClean="0">
                <a:solidFill>
                  <a:schemeClr val="bg1"/>
                </a:solidFill>
              </a:rPr>
              <a:t>Na obrázku sa nachádza štátna </a:t>
            </a:r>
          </a:p>
          <a:p>
            <a:pPr algn="ctr">
              <a:spcBef>
                <a:spcPct val="50000"/>
              </a:spcBef>
            </a:pPr>
            <a:r>
              <a:rPr lang="pl-PL" sz="2800" b="1" dirty="0" smtClean="0">
                <a:solidFill>
                  <a:schemeClr val="bg1"/>
                </a:solidFill>
              </a:rPr>
              <a:t>vlajka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219" name="Text Box 3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5084763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smtClean="0">
                <a:solidFill>
                  <a:schemeClr val="bg1"/>
                </a:solidFill>
              </a:rPr>
              <a:t>Lichtenštajnska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220" name="Text Box 4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6165850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err="1" smtClean="0">
                <a:solidFill>
                  <a:schemeClr val="bg1"/>
                </a:solidFill>
              </a:rPr>
              <a:t>Švajčiarska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221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684213" y="6165850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err="1" smtClean="0">
                <a:solidFill>
                  <a:schemeClr val="bg1"/>
                </a:solidFill>
              </a:rPr>
              <a:t>Rakúska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222" name="Text Box 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5084763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err="1" smtClean="0">
                <a:solidFill>
                  <a:schemeClr val="bg1"/>
                </a:solidFill>
              </a:rPr>
              <a:t>Poľska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223" name="Oval 7">
            <a:hlinkClick r:id="" action="ppaction://noaction">
              <a:snd r:embed="rId6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9225" name="Oval 8">
            <a:hlinkClick r:id="rId7" action="ppaction://hlinksldjump">
              <a:snd r:embed="rId8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9226" name="Oval 9">
            <a:hlinkClick r:id="rId9" action="ppaction://hlinksldjump">
              <a:snd r:embed="rId10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6618288" y="2860675"/>
            <a:ext cx="2468562" cy="31908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9227" name="Who Wants to Be a Millionaire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702468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1033463" y="7089775"/>
            <a:ext cx="225425" cy="20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49154" name="Picture 2" descr="http://www.statnevlajky.sk/data/flags/normal/at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763688" y="1628800"/>
            <a:ext cx="3438550" cy="2294451"/>
          </a:xfrm>
          <a:prstGeom prst="rect">
            <a:avLst/>
          </a:prstGeom>
          <a:noFill/>
        </p:spPr>
      </p:pic>
    </p:spTree>
  </p:cSld>
  <p:clrMapOvr>
    <a:masterClrMapping/>
  </p:clrMapOvr>
  <p:transition advClick="0">
    <p:sndAc>
      <p:stSnd>
        <p:snd r:embed="rId4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003" fill="hold"/>
                                        <p:tgtEl>
                                          <p:spTgt spid="92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92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23"/>
                  </p:tgtEl>
                </p:cond>
              </p:nextCondLst>
            </p:seq>
            <p:audio>
              <p:cMediaNode vol="28000">
                <p:cTn id="36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227"/>
                </p:tgtEl>
              </p:cMediaNode>
            </p:audio>
          </p:childTnLst>
        </p:cTn>
      </p:par>
    </p:tnLst>
    <p:bldLst>
      <p:bldP spid="9218" grpId="0"/>
      <p:bldP spid="9219" grpId="0"/>
      <p:bldP spid="9219" grpId="1"/>
      <p:bldP spid="9220" grpId="0"/>
      <p:bldP spid="9220" grpId="1"/>
      <p:bldP spid="9221" grpId="0"/>
      <p:bldP spid="9222" grpId="0"/>
      <p:bldP spid="2" grpId="0" animBg="1"/>
      <p:bldP spid="92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kTextu 14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28625" y="260350"/>
            <a:ext cx="5857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 dirty="0">
                <a:solidFill>
                  <a:schemeClr val="bg1"/>
                </a:solidFill>
              </a:rPr>
              <a:t>Ktorý údaj nepatrí k </a:t>
            </a:r>
            <a:r>
              <a:rPr lang="sk-SK" sz="2800" b="1" dirty="0" smtClean="0">
                <a:solidFill>
                  <a:schemeClr val="bg1"/>
                </a:solidFill>
              </a:rPr>
              <a:t>Švajčiarsku?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10243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684213" y="5084763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Dunaj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244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6165850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Alpy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245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6165850"/>
            <a:ext cx="338296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neutralita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algn="ctr">
              <a:spcBef>
                <a:spcPct val="50000"/>
              </a:spcBef>
            </a:pP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246" name="Text Box 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076056" y="5085184"/>
            <a:ext cx="33829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hodinky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247" name="Oval 7">
            <a:hlinkClick r:id="" action="ppaction://noaction">
              <a:snd r:embed="rId5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0249" name="Oval 8">
            <a:hlinkClick r:id="rId6" action="ppaction://hlinksldjump">
              <a:snd r:embed="rId7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0250" name="Oval 9">
            <a:hlinkClick r:id="rId8" action="ppaction://hlinksldjump">
              <a:snd r:embed="rId9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6618288" y="2559050"/>
            <a:ext cx="2468562" cy="31908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47106" name="Picture 2" descr="http://www.inaque.sk/var/braque/storage/images/clanky/seriousness/politika/svajciarska_koalicia/16222-1-slk-SK/svajciarska_koalicia_large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15616" y="1052736"/>
            <a:ext cx="4762500" cy="2667000"/>
          </a:xfrm>
          <a:prstGeom prst="rect">
            <a:avLst/>
          </a:prstGeom>
          <a:noFill/>
        </p:spPr>
      </p:pic>
    </p:spTree>
  </p:cSld>
  <p:clrMapOvr>
    <a:masterClrMapping/>
  </p:clrMapOvr>
  <p:transition advClick="0">
    <p:sndAc>
      <p:stSnd>
        <p:snd r:embed="rId3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02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47"/>
                  </p:tgtEl>
                </p:cond>
              </p:nextCondLst>
            </p:seq>
          </p:childTnLst>
        </p:cTn>
      </p:par>
    </p:tnLst>
    <p:bldLst>
      <p:bldP spid="10242" grpId="0"/>
      <p:bldP spid="10243" grpId="0"/>
      <p:bldP spid="10244" grpId="0"/>
      <p:bldP spid="10244" grpId="1"/>
      <p:bldP spid="10245" grpId="0"/>
      <p:bldP spid="10246" grpId="0"/>
      <p:bldP spid="10246" grpId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kTextu 14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71500" y="214313"/>
            <a:ext cx="578643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 dirty="0" smtClean="0">
                <a:solidFill>
                  <a:schemeClr val="bg1"/>
                </a:solidFill>
              </a:rPr>
              <a:t>Pojmy: guláš, </a:t>
            </a:r>
            <a:r>
              <a:rPr lang="sk-SK" sz="2800" b="1" dirty="0" err="1" smtClean="0">
                <a:solidFill>
                  <a:schemeClr val="bg1"/>
                </a:solidFill>
              </a:rPr>
              <a:t>čabajka</a:t>
            </a:r>
            <a:r>
              <a:rPr lang="sk-SK" sz="2800" b="1" dirty="0" smtClean="0">
                <a:solidFill>
                  <a:schemeClr val="bg1"/>
                </a:solidFill>
              </a:rPr>
              <a:t>, debrecínka, doboška pochádzajú z kuchyne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267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5084763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err="1" smtClean="0">
                <a:solidFill>
                  <a:schemeClr val="bg1"/>
                </a:solidFill>
              </a:rPr>
              <a:t>Nemecka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268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6165850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smtClean="0">
                <a:solidFill>
                  <a:schemeClr val="bg1"/>
                </a:solidFill>
              </a:rPr>
              <a:t>Rakúska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269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6165850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Slovenska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270" name="Text Box 6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076056" y="5013176"/>
            <a:ext cx="33829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Maďarska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271" name="Oval 7">
            <a:hlinkClick r:id="" action="ppaction://noaction">
              <a:snd r:embed="rId5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1273" name="Oval 8">
            <a:hlinkClick r:id="rId6" action="ppaction://hlinksldjump">
              <a:snd r:embed="rId7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1274" name="Oval 9">
            <a:hlinkClick r:id="rId8" action="ppaction://hlinksldjump">
              <a:snd r:embed="rId9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6618288" y="2246313"/>
            <a:ext cx="2468562" cy="31908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20" name="Obrázek 19" descr="800px-Hungarian_Gulyás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7544" y="1700808"/>
            <a:ext cx="2627784" cy="1970838"/>
          </a:xfrm>
          <a:prstGeom prst="rect">
            <a:avLst/>
          </a:prstGeom>
        </p:spPr>
      </p:pic>
      <p:pic>
        <p:nvPicPr>
          <p:cNvPr id="45058" name="Picture 2" descr="http://img.mf.cz/703/243/2-10_20_5x_cabajka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203848" y="1484784"/>
            <a:ext cx="3169718" cy="1872208"/>
          </a:xfrm>
          <a:prstGeom prst="rect">
            <a:avLst/>
          </a:prstGeom>
          <a:noFill/>
        </p:spPr>
      </p:pic>
      <p:pic>
        <p:nvPicPr>
          <p:cNvPr id="19" name="Obrázek 18" descr="800px-Dobos_cake_(Gerbeaud_Confectionery_Budapest_Hungary)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627784" y="2996952"/>
            <a:ext cx="1728192" cy="1151408"/>
          </a:xfrm>
          <a:prstGeom prst="rect">
            <a:avLst/>
          </a:prstGeom>
        </p:spPr>
      </p:pic>
    </p:spTree>
  </p:cSld>
  <p:clrMapOvr>
    <a:masterClrMapping/>
  </p:clrMapOvr>
  <p:transition advClick="0">
    <p:sndAc>
      <p:stSnd>
        <p:snd r:embed="rId3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12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71"/>
                  </p:tgtEl>
                </p:cond>
              </p:nextCondLst>
            </p:seq>
          </p:childTnLst>
        </p:cTn>
      </p:par>
    </p:tnLst>
    <p:bldLst>
      <p:bldP spid="11266" grpId="0"/>
      <p:bldP spid="11267" grpId="0"/>
      <p:bldP spid="11267" grpId="1"/>
      <p:bldP spid="11268" grpId="0"/>
      <p:bldP spid="11269" grpId="0"/>
      <p:bldP spid="11269" grpId="1"/>
      <p:bldP spid="11270" grpId="0"/>
      <p:bldP spid="2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370</Words>
  <Application>Microsoft Office PowerPoint</Application>
  <PresentationFormat>Prezentácia na obrazovke (4:3)</PresentationFormat>
  <Paragraphs>583</Paragraphs>
  <Slides>30</Slides>
  <Notes>30</Notes>
  <HiddenSlides>0</HiddenSlides>
  <MMClips>2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30</vt:i4>
      </vt:variant>
    </vt:vector>
  </HeadingPairs>
  <TitlesOfParts>
    <vt:vector size="31" baseType="lpstr">
      <vt:lpstr>Default Design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  <vt:lpstr>Snímka 15</vt:lpstr>
      <vt:lpstr>Snímka 16</vt:lpstr>
      <vt:lpstr>MYSLÍM ,ŽE SPRÁVNA ODPOVEĎ JE: A</vt:lpstr>
      <vt:lpstr>MYSLÍM ,ŽE SPRÁVNA ODPOVEĎ JE: B</vt:lpstr>
      <vt:lpstr>MYSLÍM ,ŽE SPRÁVNA ODPOVEĎ JE: C</vt:lpstr>
      <vt:lpstr>MYSLÍM ,ŽE SPRÁVNA ODPOVEĎ JE: D</vt:lpstr>
      <vt:lpstr>Myslím,že správna odpoveď je:</vt:lpstr>
      <vt:lpstr>Audience A</vt:lpstr>
      <vt:lpstr>Audience B</vt:lpstr>
      <vt:lpstr>Audience C</vt:lpstr>
      <vt:lpstr>Audience D</vt:lpstr>
      <vt:lpstr>Audience Draw</vt:lpstr>
      <vt:lpstr>JE MI ĽÚTO, NEVYHRÁVAŠ NIČ!!!</vt:lpstr>
      <vt:lpstr>VYHRÁVAŠ 1000 €</vt:lpstr>
      <vt:lpstr>VYHRÁVAŠ  32000 €</vt:lpstr>
      <vt:lpstr>HURÁ! VYHRÁVAŠ MILIÓN!!!</vt:lpstr>
    </vt:vector>
  </TitlesOfParts>
  <Company>SANDFIELDS COMPREHENSIVE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vladko</dc:creator>
  <cp:lastModifiedBy>hp</cp:lastModifiedBy>
  <cp:revision>117</cp:revision>
  <dcterms:created xsi:type="dcterms:W3CDTF">2005-10-11T22:23:57Z</dcterms:created>
  <dcterms:modified xsi:type="dcterms:W3CDTF">2020-11-22T08:33:47Z</dcterms:modified>
</cp:coreProperties>
</file>