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5CEFA-9BAA-4676-960B-D56582994D4F}" v="60" dt="2023-06-12T15:39:52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C4BAAA-BBDB-B5F1-205A-894AFEE7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FCD0BA-77CA-A0BE-CEC7-0BB2F07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C06F443-6049-F41C-2A98-8450DDF0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A02A3D0-E34E-4AC0-5DDC-8F93EAA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BE1354-C43F-B90B-07E9-956ABBD8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19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BA173B-E726-8EC4-7BC9-DFA05FE7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12EBE38-71AD-648E-D3E6-00E9C439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57A40B-2D7E-2D69-56C0-67B50214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79A94A4-CE1B-F71E-794A-0115FF6C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FD51CC8-E1D7-5EED-8D9E-9D1279C5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524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6025EB1-10E7-BE2A-6079-5F531111E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C0FB4FF-D7A4-C787-8243-3A9224EA7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40D9277-D9BC-43AE-CD93-5D0DD2B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1AE7F20-C8C0-89C5-484F-38F5196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C9EFD-B760-E689-ADA6-A8C00D17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835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8E75EF-B424-6D9D-63F6-3A8F321A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099FFD-FD89-7521-E9E7-6C7EB6A2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362361-332E-EFEC-61C3-B4D7551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1D5196A-A384-E9BC-7CEE-CC5A398B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4AB6B6A-C97A-0862-7DDF-124DB791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1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53FC2-1AD8-427B-0AC0-B1440D29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4380A1-F633-FAFC-F3E7-1D2E138D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BB947B-2B2D-ED58-F44A-E37EFCC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2D66845-97BC-3123-2757-BDC42623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7E53601-D7CD-1804-B745-03A8988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16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A67D7D-F750-53FB-804C-D745CDA1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507D20-E4A5-8C20-F092-598878498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7A7EA39-AB3D-EE43-1B6E-66502437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BE49B80-E430-DD91-7400-3F095A3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2B70D4-DC44-E39A-A90F-F5BBC5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E40D21C-9B92-498B-9E2A-2CB45696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200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31BCAC-45A2-8790-4784-B29E9D8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9B009-B0DD-81E9-7841-BD597C73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156856A-4A59-3C66-7755-5D5066C67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FE3F8A-FD7F-1044-E218-364F4A58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5E90D15-684E-6E15-F3C2-AB6AE2C27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755AC3B-308A-7999-9E73-4B248EA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01EEF8-ACFB-1E34-4C83-36EC886A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54D6046-07AD-AF24-853F-DA925646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1EB99-C212-7765-1F4F-93186308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BA23BE2-4F8F-66F7-8834-9CD79EC9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482F594-139E-282D-9398-0B10ECE6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2EA815F-2804-7B2A-F9F7-54482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5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229A53B-822C-D4D2-A9BA-CD02D83A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D54CBA8-30B0-B1F8-6A8B-AAC38C6A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C068225-ED96-6B08-EE79-C8D5B0B6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25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DB1F84-8AB1-36C2-E98E-DB963461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0B521A-DB07-4EA5-80DD-F148F491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48D50D-401A-B884-FB68-B8AE33A3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B46E491-24E2-412C-A373-D21AC501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D5AA84-B034-FA19-5336-78A8D6A5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2DF76DD-BF99-758D-AEA5-0A011352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56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21C31-0DB5-B2A5-CF8C-FDCD3010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176F38B-C16E-0A3E-4711-3854E1B07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DF9104-A112-0D4A-E16C-DA22C9BC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D0B7757-2D91-3518-A7D6-4CE73EA8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35FF537-75F3-669D-A2C6-56324AA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BDE7FCF-858B-DCF0-1FDB-3968FF3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4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A5ED78C-08FE-6B92-3346-9419287A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48BF8C-3201-3CF2-3C24-447543ED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76546F-2534-367E-5D80-EA006E01E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B70A-48BE-4CFB-9FF3-CE1363ECEB4B}" type="datetimeFigureOut">
              <a:rPr lang="sk-SK" smtClean="0"/>
              <a:t>12. 6. 2023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EEC4FF0-4B6E-5CB6-E709-BB3C99382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D3BF897-7F00-4AD1-7DD3-D4CDE747C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2D56-7430-497D-B347-825BE502D6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9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B4455-557D-1D94-23B2-19BCF4B8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1950244"/>
            <a:ext cx="12192000" cy="2387600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PRVÝ SKLENÁRSKÝ PRIEMYSEL NA SLOVENSKU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88FF21-BD70-6DE5-3A16-6309C9F6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3473"/>
            <a:ext cx="9144000" cy="410864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Samuel </a:t>
            </a:r>
            <a:r>
              <a:rPr lang="sk-SK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Podracký</a:t>
            </a:r>
            <a:endParaRPr lang="sk-SK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CAF8600-F5EB-DAE7-CDAA-EC134F70D40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E4E1787-D953-C189-92D6-9B172046B236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55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B4455-557D-1D94-23B2-19BCF4B8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1950244"/>
            <a:ext cx="12192000" cy="2387600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SKLÁRSKY PRIEMYSEL NA SLOVENSKU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88FF21-BD70-6DE5-3A16-6309C9F6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3473"/>
            <a:ext cx="9144000" cy="410864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Samuel </a:t>
            </a:r>
            <a:r>
              <a:rPr lang="sk-SK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Podracký</a:t>
            </a:r>
            <a:endParaRPr lang="sk-SK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CAF8600-F5EB-DAE7-CDAA-EC134F70D409}"/>
              </a:ext>
            </a:extLst>
          </p:cNvPr>
          <p:cNvSpPr/>
          <p:nvPr/>
        </p:nvSpPr>
        <p:spPr>
          <a:xfrm>
            <a:off x="0" y="-2842507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E4E1787-D953-C189-92D6-9B172046B236}"/>
              </a:ext>
            </a:extLst>
          </p:cNvPr>
          <p:cNvSpPr/>
          <p:nvPr/>
        </p:nvSpPr>
        <p:spPr>
          <a:xfrm>
            <a:off x="0" y="6288088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32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46E6444F-AAD0-2C5A-E88A-F3E8A463E556}"/>
              </a:ext>
            </a:extLst>
          </p:cNvPr>
          <p:cNvSpPr/>
          <p:nvPr/>
        </p:nvSpPr>
        <p:spPr>
          <a:xfrm rot="16200000">
            <a:off x="-7317658" y="456483"/>
            <a:ext cx="12192000" cy="273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E106F63B-CB6B-C9D5-DF80-1D390E0334CF}"/>
              </a:ext>
            </a:extLst>
          </p:cNvPr>
          <p:cNvSpPr/>
          <p:nvPr/>
        </p:nvSpPr>
        <p:spPr>
          <a:xfrm rot="5400000">
            <a:off x="7317657" y="1063112"/>
            <a:ext cx="12192000" cy="273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30" name="Picture 6" descr="EvaGlass.cz - Ruční výroba skla">
            <a:extLst>
              <a:ext uri="{FF2B5EF4-FFF2-40B4-BE49-F238E27FC236}">
                <a16:creationId xmlns:a16="http://schemas.microsoft.com/office/drawing/2014/main" id="{EBE3449A-B5BD-CBF3-847D-B87867E8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5" y="1743075"/>
            <a:ext cx="6000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Česká výroba skla se možná dočká zápisu na seznam UNESCO">
            <a:extLst>
              <a:ext uri="{FF2B5EF4-FFF2-40B4-BE49-F238E27FC236}">
                <a16:creationId xmlns:a16="http://schemas.microsoft.com/office/drawing/2014/main" id="{13B14B2F-1381-7B59-C9E7-D8E04E47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18" y="1743075"/>
            <a:ext cx="5849596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>
            <a:extLst>
              <a:ext uri="{FF2B5EF4-FFF2-40B4-BE49-F238E27FC236}">
                <a16:creationId xmlns:a16="http://schemas.microsoft.com/office/drawing/2014/main" id="{79E9632A-6A87-594A-AE45-A92D0C7F5D36}"/>
              </a:ext>
            </a:extLst>
          </p:cNvPr>
          <p:cNvSpPr/>
          <p:nvPr/>
        </p:nvSpPr>
        <p:spPr>
          <a:xfrm>
            <a:off x="989831" y="596590"/>
            <a:ext cx="11202169" cy="50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DBB712DC-327D-6C86-F987-9C34710F242B}"/>
              </a:ext>
            </a:extLst>
          </p:cNvPr>
          <p:cNvSpPr/>
          <p:nvPr/>
        </p:nvSpPr>
        <p:spPr>
          <a:xfrm>
            <a:off x="1048623" y="5673036"/>
            <a:ext cx="11143377" cy="50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9C7D54-2365-A705-CD15-3AD665E1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530" y="1407253"/>
            <a:ext cx="6681131" cy="4043493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bg1"/>
                </a:solidFill>
                <a:latin typeface="Abadi" panose="020B0604020202020204" pitchFamily="34" charset="0"/>
              </a:rPr>
              <a:t>Je to tradičný slovenský priemysel</a:t>
            </a:r>
          </a:p>
          <a:p>
            <a:r>
              <a:rPr lang="sk-SK" dirty="0">
                <a:solidFill>
                  <a:schemeClr val="bg1"/>
                </a:solidFill>
                <a:latin typeface="Abadi" panose="020B0604020202020204" pitchFamily="34" charset="0"/>
              </a:rPr>
              <a:t>Na našom území má viac ako tisícročnú tradíciu</a:t>
            </a:r>
          </a:p>
          <a:p>
            <a:r>
              <a:rPr lang="sk-SK" dirty="0">
                <a:solidFill>
                  <a:schemeClr val="bg1"/>
                </a:solidFill>
                <a:latin typeface="Abadi" panose="020B0604020202020204" pitchFamily="34" charset="0"/>
              </a:rPr>
              <a:t>Sklárstvo na naše územie pôvodne priniesli Rimania</a:t>
            </a:r>
          </a:p>
          <a:p>
            <a:r>
              <a:rPr lang="sk-SK" dirty="0">
                <a:solidFill>
                  <a:schemeClr val="bg1"/>
                </a:solidFill>
                <a:latin typeface="Abadi" panose="020B0604020202020204" pitchFamily="34" charset="0"/>
              </a:rPr>
              <a:t>Avšak toto remeslo sa na našom území postupne začína vytrácať</a:t>
            </a:r>
          </a:p>
          <a:p>
            <a:r>
              <a:rPr lang="sk-SK" dirty="0">
                <a:solidFill>
                  <a:schemeClr val="bg1"/>
                </a:solidFill>
                <a:latin typeface="Abadi" panose="020B0604020202020204" pitchFamily="34" charset="0"/>
              </a:rPr>
              <a:t>Keďže je to veľmi nebezpečné remeslo, tok ho chce vykonávať čím menej ľudí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EBDB8F8F-0188-8475-785F-A18B27E6E788}"/>
              </a:ext>
            </a:extLst>
          </p:cNvPr>
          <p:cNvSpPr/>
          <p:nvPr/>
        </p:nvSpPr>
        <p:spPr>
          <a:xfrm>
            <a:off x="503339" y="553673"/>
            <a:ext cx="3548544" cy="56232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6" descr="EvaGlass.cz - Ruční výroba skla">
            <a:extLst>
              <a:ext uri="{FF2B5EF4-FFF2-40B4-BE49-F238E27FC236}">
                <a16:creationId xmlns:a16="http://schemas.microsoft.com/office/drawing/2014/main" id="{450A2E76-B779-E901-36F9-B5D7E2BC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4" y="1149292"/>
            <a:ext cx="3359113" cy="188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Česká výroba skla se možná dočká zápisu na seznam UNESCO">
            <a:extLst>
              <a:ext uri="{FF2B5EF4-FFF2-40B4-BE49-F238E27FC236}">
                <a16:creationId xmlns:a16="http://schemas.microsoft.com/office/drawing/2014/main" id="{E3E32113-C1FD-0292-3D11-D701161A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4" y="3821207"/>
            <a:ext cx="3359113" cy="19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51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9EE59158-F4CE-5206-4B7E-88C215835A4A}"/>
              </a:ext>
            </a:extLst>
          </p:cNvPr>
          <p:cNvSpPr/>
          <p:nvPr/>
        </p:nvSpPr>
        <p:spPr>
          <a:xfrm rot="5400000">
            <a:off x="1268462" y="4120798"/>
            <a:ext cx="4970477" cy="50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8C43412-791C-D498-232A-24902DA574B1}"/>
              </a:ext>
            </a:extLst>
          </p:cNvPr>
          <p:cNvSpPr/>
          <p:nvPr/>
        </p:nvSpPr>
        <p:spPr>
          <a:xfrm rot="5400000">
            <a:off x="5285982" y="3453722"/>
            <a:ext cx="6304634" cy="50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4C0817A1-26EE-3C92-1710-90915576D508}"/>
              </a:ext>
            </a:extLst>
          </p:cNvPr>
          <p:cNvSpPr/>
          <p:nvPr/>
        </p:nvSpPr>
        <p:spPr>
          <a:xfrm rot="5400000">
            <a:off x="4819442" y="-1204451"/>
            <a:ext cx="2553116" cy="51885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428DDA7-07E8-FCA3-6491-B1573A01563A}"/>
              </a:ext>
            </a:extLst>
          </p:cNvPr>
          <p:cNvSpPr txBox="1"/>
          <p:nvPr/>
        </p:nvSpPr>
        <p:spPr>
          <a:xfrm>
            <a:off x="3610429" y="866592"/>
            <a:ext cx="507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Ako takáto výroba skla prebieha?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B2E1993-7B05-4258-0F49-12F12BDFC1BE}"/>
              </a:ext>
            </a:extLst>
          </p:cNvPr>
          <p:cNvSpPr txBox="1"/>
          <p:nvPr/>
        </p:nvSpPr>
        <p:spPr>
          <a:xfrm>
            <a:off x="0" y="5342256"/>
            <a:ext cx="35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0" i="0" dirty="0">
                <a:solidFill>
                  <a:schemeClr val="bg1"/>
                </a:solidFill>
                <a:effectLst/>
              </a:rPr>
              <a:t>1: Všetky suroviny potrebné na výrobu sa najprv rozdrvia a zmiešajú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D64810E-50F8-3697-ED0C-FF33AAD43CE4}"/>
              </a:ext>
            </a:extLst>
          </p:cNvPr>
          <p:cNvSpPr txBox="1"/>
          <p:nvPr/>
        </p:nvSpPr>
        <p:spPr>
          <a:xfrm>
            <a:off x="4345131" y="5342257"/>
            <a:ext cx="35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0" dirty="0">
                <a:solidFill>
                  <a:schemeClr val="bg1"/>
                </a:solidFill>
                <a:effectLst/>
              </a:rPr>
              <a:t>2: Následne sa roztavia pri teplotách nad 1 600 ̊ C v špeciálnych peciach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4718FB4B-E92A-1A02-08BB-47FE9C51B6A6}"/>
              </a:ext>
            </a:extLst>
          </p:cNvPr>
          <p:cNvSpPr txBox="1"/>
          <p:nvPr/>
        </p:nvSpPr>
        <p:spPr>
          <a:xfrm>
            <a:off x="8690264" y="4660220"/>
            <a:ext cx="350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3: Neskôr sa sklo ochladí na 1200 </a:t>
            </a:r>
            <a:r>
              <a:rPr lang="sk-SK" sz="2400" i="0" dirty="0">
                <a:solidFill>
                  <a:schemeClr val="bg1"/>
                </a:solidFill>
                <a:effectLst/>
              </a:rPr>
              <a:t>̊ C a potom sa sklo môže ďalej fúkať, alebo nalievať do formy a ďalej s ním pracovať</a:t>
            </a:r>
            <a:endParaRPr lang="sk-SK" sz="2400" dirty="0">
              <a:solidFill>
                <a:schemeClr val="bg1"/>
              </a:solidFill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38B21C7E-6813-6AC1-0AA7-0C31B501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3" y="2797781"/>
            <a:ext cx="3007531" cy="2535836"/>
          </a:xfrm>
          <a:prstGeom prst="rect">
            <a:avLst/>
          </a:prstGeom>
        </p:spPr>
      </p:pic>
      <p:pic>
        <p:nvPicPr>
          <p:cNvPr id="3074" name="Picture 2" descr="Sklenená drť | Sortiment | WEXI, s.r.o.">
            <a:extLst>
              <a:ext uri="{FF2B5EF4-FFF2-40B4-BE49-F238E27FC236}">
                <a16:creationId xmlns:a16="http://schemas.microsoft.com/office/drawing/2014/main" id="{ECD3B34E-EAE5-E764-F812-8E39E140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4" y="2733482"/>
            <a:ext cx="2360471" cy="236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now-how sklárny Rückl - RÜCKL">
            <a:extLst>
              <a:ext uri="{FF2B5EF4-FFF2-40B4-BE49-F238E27FC236}">
                <a16:creationId xmlns:a16="http://schemas.microsoft.com/office/drawing/2014/main" id="{9189A5DB-8901-B084-9076-B8297649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08" y="1887522"/>
            <a:ext cx="2559726" cy="255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06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CFD3B-DCE0-49AF-5176-D0C7CA6F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3" y="2766218"/>
            <a:ext cx="11080954" cy="1325563"/>
          </a:xfrm>
        </p:spPr>
        <p:txBody>
          <a:bodyPr>
            <a:noAutofit/>
          </a:bodyPr>
          <a:lstStyle/>
          <a:p>
            <a:r>
              <a:rPr lang="sk-SK" sz="7200" dirty="0">
                <a:solidFill>
                  <a:schemeClr val="bg1"/>
                </a:solidFill>
                <a:latin typeface="Abadi" panose="020B0604020104020204" pitchFamily="34" charset="0"/>
              </a:rPr>
              <a:t>ĎAKUJEM ZA POZORNOSŤ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4E6105D-4015-56FA-26B5-7A5051343FA5}"/>
              </a:ext>
            </a:extLst>
          </p:cNvPr>
          <p:cNvSpPr/>
          <p:nvPr/>
        </p:nvSpPr>
        <p:spPr>
          <a:xfrm>
            <a:off x="0" y="6288088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8E7A63E-20E4-5ADE-D103-7419D333D51E}"/>
              </a:ext>
            </a:extLst>
          </p:cNvPr>
          <p:cNvSpPr/>
          <p:nvPr/>
        </p:nvSpPr>
        <p:spPr>
          <a:xfrm>
            <a:off x="0" y="-2842507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64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CFD3B-DCE0-49AF-5176-D0C7CA6F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3" y="2766218"/>
            <a:ext cx="11080954" cy="1325563"/>
          </a:xfrm>
        </p:spPr>
        <p:txBody>
          <a:bodyPr>
            <a:noAutofit/>
          </a:bodyPr>
          <a:lstStyle/>
          <a:p>
            <a:r>
              <a:rPr lang="sk-SK" sz="7200" dirty="0">
                <a:solidFill>
                  <a:schemeClr val="bg1"/>
                </a:solidFill>
                <a:latin typeface="Abadi" panose="020B0604020104020204" pitchFamily="34" charset="0"/>
              </a:rPr>
              <a:t>ĎAKUJEM ZA POZORNOSŤ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4E6105D-4015-56FA-26B5-7A5051343FA5}"/>
              </a:ext>
            </a:extLst>
          </p:cNvPr>
          <p:cNvSpPr/>
          <p:nvPr/>
        </p:nvSpPr>
        <p:spPr>
          <a:xfrm>
            <a:off x="0" y="3473244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8E7A63E-20E4-5ADE-D103-7419D333D51E}"/>
              </a:ext>
            </a:extLst>
          </p:cNvPr>
          <p:cNvSpPr/>
          <p:nvPr/>
        </p:nvSpPr>
        <p:spPr>
          <a:xfrm>
            <a:off x="0" y="-44245"/>
            <a:ext cx="12192000" cy="350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520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123</Words>
  <Application>Microsoft Office PowerPoint</Application>
  <PresentationFormat>Širokouhlá</PresentationFormat>
  <Paragraphs>15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Abadi</vt:lpstr>
      <vt:lpstr>Aharoni</vt:lpstr>
      <vt:lpstr>Arial</vt:lpstr>
      <vt:lpstr>Calibri</vt:lpstr>
      <vt:lpstr>Calibri Light</vt:lpstr>
      <vt:lpstr>Motív Office</vt:lpstr>
      <vt:lpstr>PRVÝ SKLENÁRSKÝ PRIEMYSEL NA SLOVENSKU</vt:lpstr>
      <vt:lpstr>SKLÁRSKY PRIEMYSEL NA SLOVENSKU</vt:lpstr>
      <vt:lpstr>Prezentácia programu PowerPoint</vt:lpstr>
      <vt:lpstr>Prezentácia programu PowerPoint</vt:lpstr>
      <vt:lpstr>Prezentácia programu PowerPoint</vt:lpstr>
      <vt:lpstr>ĎAKUJEM ZA POZORNOSŤ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PRVÝ SKLENÁRSKÝ PRIEMYSEL NA SLOVENSKU</dc:title>
  <dc:creator>rené sss</dc:creator>
  <cp:lastModifiedBy>rené sss</cp:lastModifiedBy>
  <cp:revision>2</cp:revision>
  <dcterms:created xsi:type="dcterms:W3CDTF">2023-06-08T14:52:45Z</dcterms:created>
  <dcterms:modified xsi:type="dcterms:W3CDTF">2023-06-12T15:51:58Z</dcterms:modified>
</cp:coreProperties>
</file>