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1" r:id="rId4"/>
    <p:sldId id="262" r:id="rId5"/>
    <p:sldId id="263" r:id="rId6"/>
    <p:sldId id="271" r:id="rId7"/>
    <p:sldId id="264" r:id="rId8"/>
    <p:sldId id="266" r:id="rId9"/>
    <p:sldId id="267" r:id="rId10"/>
    <p:sldId id="268" r:id="rId11"/>
    <p:sldId id="272" r:id="rId12"/>
  </p:sldIdLst>
  <p:sldSz cx="12188825" cy="6858000"/>
  <p:notesSz cx="6858000" cy="9144000"/>
  <p:defaultTextStyle>
    <a:defPPr rtl="0">
      <a:defRPr lang="sk-SK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4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1.9.2016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DA52D9BF-D574-4807-B36C-9E2A025BE82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1.9.2016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E11EC53-F507-411E-9ADC-FBCFECE09D3D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raz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E11EC53-F507-411E-9ADC-FBCFECE09D3D}" type="slidenum">
              <a:rPr lang="en-US" smtClean="0"/>
              <a:pPr rtl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sk-SK" smtClean="0"/>
              <a:t>Kliknite sem a upravte štýl predlohy nadpisov.</a:t>
            </a:r>
            <a:endParaRPr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Kliknite sem a upravte štýl predlohy podnadpisov.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ívny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9" name="Obdĺžnik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sz="2400"/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Ak chcete pridať obrázok, kliknite na ikonu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 rtlCol="0"/>
          <a:lstStyle/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20" name="Obdĺžnik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sz="24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sk-SK" smtClean="0"/>
              <a:t>Kliknite sem a upravte štýl predlohy nadpisov.</a:t>
            </a:r>
            <a:endParaRPr/>
          </a:p>
        </p:txBody>
      </p:sp>
      <p:sp>
        <p:nvSpPr>
          <p:cNvPr id="9" name="Obdĺžnik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sz="2400"/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Ak chcete pridať obrázok, kliknite na ikonu</a:t>
            </a:r>
            <a:endParaRPr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k"/>
              <a:t>Kliknite sem a upravte štýl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smtClean="0"/>
              <a:t>1.9.2016</a:t>
            </a:r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FD5434-F838-4DD4-A17B-1CB1A1850DF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57908" y="1844824"/>
            <a:ext cx="9220200" cy="2147926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50000"/>
              </a:lnSpc>
            </a:pPr>
            <a:r>
              <a:rPr lang="sk" sz="4800" smtClean="0">
                <a:latin typeface="Times New Roman" pitchFamily="18" charset="0"/>
                <a:cs typeface="Times New Roman" pitchFamily="18" charset="0"/>
              </a:rPr>
              <a:t>PostraCh </a:t>
            </a:r>
            <a:r>
              <a:rPr lang="sk" sz="4800" dirty="0" smtClean="0">
                <a:latin typeface="Times New Roman" pitchFamily="18" charset="0"/>
                <a:cs typeface="Times New Roman" pitchFamily="18" charset="0"/>
              </a:rPr>
              <a:t>menom Alzheimer</a:t>
            </a:r>
            <a:r>
              <a:rPr lang="sk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" sz="2400" dirty="0" smtClean="0">
                <a:latin typeface="Times New Roman" pitchFamily="18" charset="0"/>
                <a:cs typeface="Times New Roman" pitchFamily="18" charset="0"/>
              </a:rPr>
              <a:t>Stredoškolská odborná činnosť</a:t>
            </a:r>
            <a:endParaRPr lang="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titul 2"/>
          <p:cNvSpPr>
            <a:spLocks noGrp="1"/>
          </p:cNvSpPr>
          <p:nvPr>
            <p:ph type="subTitle" idx="1"/>
          </p:nvPr>
        </p:nvSpPr>
        <p:spPr>
          <a:xfrm>
            <a:off x="7102524" y="5445224"/>
            <a:ext cx="5086301" cy="2376264"/>
          </a:xfrm>
        </p:spPr>
        <p:txBody>
          <a:bodyPr rtlCol="0"/>
          <a:lstStyle/>
          <a:p>
            <a:pPr algn="r" rtl="0"/>
            <a:r>
              <a:rPr lang="sk" dirty="0" smtClean="0">
                <a:latin typeface="Times New Roman" pitchFamily="18" charset="0"/>
                <a:cs typeface="Times New Roman" pitchFamily="18" charset="0"/>
              </a:rPr>
              <a:t>Radka Schwartzová</a:t>
            </a:r>
          </a:p>
          <a:p>
            <a:pPr algn="r" rtl="0"/>
            <a:r>
              <a:rPr lang="sk" dirty="0" smtClean="0">
                <a:latin typeface="Times New Roman" pitchFamily="18" charset="0"/>
                <a:cs typeface="Times New Roman" pitchFamily="18" charset="0"/>
              </a:rPr>
              <a:t>2016/2017</a:t>
            </a:r>
          </a:p>
          <a:p>
            <a:pPr algn="r" rtl="0"/>
            <a:r>
              <a:rPr lang="sk" dirty="0" smtClean="0">
                <a:latin typeface="Times New Roman" pitchFamily="18" charset="0"/>
                <a:cs typeface="Times New Roman" pitchFamily="18" charset="0"/>
              </a:rPr>
              <a:t>3. 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Ako som predpokladala, moje zistenia z pozorovaní sa zhodovali s tými z použitej literatúry. Informácie k tejto téme sme čerpali nielen z encyklopédie a internetových stránok, ale aj každým dňom prežitým s mojou babkou. </a:t>
            </a:r>
            <a:endParaRPr lang="sk-SK" dirty="0"/>
          </a:p>
        </p:txBody>
      </p:sp>
    </p:spTree>
  </p:cSld>
  <p:clrMapOvr>
    <a:masterClrMapping/>
  </p:clrMapOvr>
  <p:transition spd="med"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Ďakujem za pozornosť</a:t>
            </a:r>
            <a:endParaRPr lang="sk-SK" sz="7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Úvod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3497807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Mojím cieľom je popísať, ako ju táto choroba zmenila, objasniť čo je to za chorobu a ako sa na nej prejavovala.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Chorobu som si vybrala ako svoju tému preto, lebo postihla aj moju babku. Diagnostikovali jej ju pred šiestimi rokmi.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Čo to je?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progresívne ochorenie</a:t>
            </a:r>
          </a:p>
          <a:p>
            <a:r>
              <a:rPr lang="sk-SK" dirty="0" smtClean="0"/>
              <a:t>odumierajú mozgové bunky</a:t>
            </a:r>
          </a:p>
          <a:p>
            <a:r>
              <a:rPr lang="sk-SK" dirty="0" smtClean="0"/>
              <a:t>postupné strácanie pamäti a rozumových schopností</a:t>
            </a:r>
          </a:p>
          <a:p>
            <a:r>
              <a:rPr lang="sk-SK" dirty="0" smtClean="0"/>
              <a:t>2 typy - skorý </a:t>
            </a:r>
            <a:r>
              <a:rPr lang="sk-SK" dirty="0" err="1" smtClean="0"/>
              <a:t>Alzheimer</a:t>
            </a:r>
            <a:r>
              <a:rPr lang="sk-SK" dirty="0" smtClean="0"/>
              <a:t> (do 60r.)</a:t>
            </a:r>
          </a:p>
          <a:p>
            <a:pPr>
              <a:buNone/>
            </a:pPr>
            <a:r>
              <a:rPr lang="sk-SK" dirty="0" smtClean="0"/>
              <a:t>              - neskorý (typický) </a:t>
            </a:r>
            <a:r>
              <a:rPr lang="sk-SK" dirty="0" err="1" smtClean="0"/>
              <a:t>Alzheimer</a:t>
            </a:r>
            <a:r>
              <a:rPr lang="sk-SK" dirty="0" smtClean="0"/>
              <a:t> (od 60r.)</a:t>
            </a:r>
            <a:endParaRPr lang="sk-SK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812" y="0"/>
            <a:ext cx="10360501" cy="1219200"/>
          </a:xfrm>
        </p:spPr>
        <p:txBody>
          <a:bodyPr/>
          <a:lstStyle/>
          <a:p>
            <a:pPr algn="ctr"/>
            <a:r>
              <a:rPr lang="sk-SK" b="1" dirty="0" smtClean="0"/>
              <a:t>Všeobecné príznaky a Príznaky u babky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5820" y="1628800"/>
            <a:ext cx="10360501" cy="5229199"/>
          </a:xfrm>
        </p:spPr>
        <p:txBody>
          <a:bodyPr numCol="2">
            <a:normAutofit fontScale="77500" lnSpcReduction="20000"/>
          </a:bodyPr>
          <a:lstStyle/>
          <a:p>
            <a:r>
              <a:rPr lang="sk-SK" b="1" dirty="0" smtClean="0"/>
              <a:t>Strata krátkodobej aj dlhodobej pamäte </a:t>
            </a:r>
            <a:endParaRPr lang="sk-SK" dirty="0" smtClean="0"/>
          </a:p>
          <a:p>
            <a:r>
              <a:rPr lang="sk-SK" b="1" dirty="0" smtClean="0"/>
              <a:t>Poruchy </a:t>
            </a:r>
            <a:r>
              <a:rPr lang="sk-SK" b="1" dirty="0" err="1" smtClean="0"/>
              <a:t>recentnej</a:t>
            </a:r>
            <a:r>
              <a:rPr lang="sk-SK" b="1" dirty="0" smtClean="0"/>
              <a:t> epizodickej pamäte</a:t>
            </a:r>
            <a:endParaRPr lang="sk-SK" dirty="0" smtClean="0"/>
          </a:p>
          <a:p>
            <a:r>
              <a:rPr lang="sk-SK" b="1" dirty="0" smtClean="0"/>
              <a:t>Zmeny v reči</a:t>
            </a:r>
            <a:endParaRPr lang="sk-SK" dirty="0" smtClean="0"/>
          </a:p>
          <a:p>
            <a:r>
              <a:rPr lang="sk-SK" b="1" dirty="0" smtClean="0"/>
              <a:t>Dezorientácia v čase a priestore</a:t>
            </a:r>
            <a:endParaRPr lang="sk-SK" dirty="0" smtClean="0"/>
          </a:p>
          <a:p>
            <a:r>
              <a:rPr lang="sk-SK" b="1" dirty="0" smtClean="0"/>
              <a:t>Zhoršený úsudok</a:t>
            </a:r>
            <a:endParaRPr lang="sk-SK" dirty="0" smtClean="0"/>
          </a:p>
          <a:p>
            <a:r>
              <a:rPr lang="sk-SK" b="1" dirty="0" smtClean="0"/>
              <a:t>Problémy s abstraktným myslením</a:t>
            </a:r>
            <a:endParaRPr lang="sk-SK" dirty="0" smtClean="0"/>
          </a:p>
          <a:p>
            <a:r>
              <a:rPr lang="sk-SK" b="1" dirty="0" smtClean="0"/>
              <a:t>Nesprávne umiestňovanie predmetov</a:t>
            </a:r>
            <a:endParaRPr lang="sk-SK" dirty="0" smtClean="0"/>
          </a:p>
          <a:p>
            <a:r>
              <a:rPr lang="sk-SK" b="1" dirty="0" smtClean="0"/>
              <a:t>Zmeny nálady a správania</a:t>
            </a:r>
            <a:endParaRPr lang="sk-SK" dirty="0" smtClean="0"/>
          </a:p>
          <a:p>
            <a:r>
              <a:rPr lang="sk-SK" b="1" dirty="0" smtClean="0"/>
              <a:t>Zmeny osobnosti</a:t>
            </a:r>
            <a:endParaRPr lang="sk-SK" dirty="0" smtClean="0"/>
          </a:p>
          <a:p>
            <a:r>
              <a:rPr lang="sk-SK" b="1" dirty="0" smtClean="0"/>
              <a:t>Strata iniciatívy</a:t>
            </a:r>
            <a:endParaRPr lang="sk-SK" dirty="0" smtClean="0"/>
          </a:p>
          <a:p>
            <a:r>
              <a:rPr lang="sk-SK" dirty="0" smtClean="0"/>
              <a:t>časté strácanie vecí</a:t>
            </a:r>
          </a:p>
          <a:p>
            <a:r>
              <a:rPr lang="sk-SK" dirty="0" smtClean="0"/>
              <a:t>dezorientácia vo vlastnom dome</a:t>
            </a:r>
          </a:p>
          <a:p>
            <a:r>
              <a:rPr lang="sk-SK" dirty="0" smtClean="0"/>
              <a:t>vlastný svet</a:t>
            </a:r>
          </a:p>
          <a:p>
            <a:r>
              <a:rPr lang="sk-SK" dirty="0" smtClean="0"/>
              <a:t>nespoznávanie najbližších</a:t>
            </a:r>
          </a:p>
          <a:p>
            <a:r>
              <a:rPr lang="sk-SK" dirty="0" smtClean="0"/>
              <a:t>zabúdanie základných informácií</a:t>
            </a:r>
          </a:p>
          <a:p>
            <a:pPr lvl="0"/>
            <a:r>
              <a:rPr lang="sk-SK" dirty="0" smtClean="0"/>
              <a:t>Zmeny stravovacích návykov</a:t>
            </a:r>
          </a:p>
          <a:p>
            <a:pPr lvl="0"/>
            <a:r>
              <a:rPr lang="sk-SK" dirty="0" smtClean="0"/>
              <a:t>Poruchy spánku</a:t>
            </a:r>
          </a:p>
          <a:p>
            <a:pPr lvl="0"/>
            <a:r>
              <a:rPr lang="sk-SK" dirty="0" smtClean="0"/>
              <a:t>Zmeny správania</a:t>
            </a:r>
          </a:p>
          <a:p>
            <a:pPr lvl="0"/>
            <a:r>
              <a:rPr lang="sk-SK" dirty="0" smtClean="0"/>
              <a:t>Neúplné, nezmyselné odpovede </a:t>
            </a:r>
          </a:p>
          <a:p>
            <a:pPr lvl="0"/>
            <a:r>
              <a:rPr lang="sk-SK" dirty="0" smtClean="0"/>
              <a:t>Strata iniciatívy</a:t>
            </a:r>
          </a:p>
          <a:p>
            <a:pPr lvl="0"/>
            <a:r>
              <a:rPr lang="sk-SK" dirty="0" smtClean="0"/>
              <a:t>Ľahostajnosť</a:t>
            </a:r>
          </a:p>
        </p:txBody>
      </p:sp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Možné príčiny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09836" y="1772816"/>
            <a:ext cx="10360501" cy="44704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genetika</a:t>
            </a:r>
          </a:p>
          <a:p>
            <a:pPr lvl="0"/>
            <a:r>
              <a:rPr lang="sk-SK" dirty="0" smtClean="0"/>
              <a:t>Vonkajšie faktory</a:t>
            </a:r>
          </a:p>
          <a:p>
            <a:pPr lvl="0"/>
            <a:r>
              <a:rPr lang="sk-SK" dirty="0" smtClean="0"/>
              <a:t>Faktory, ktoré zvyšujú riziko:  Mutácie chromozómov</a:t>
            </a:r>
          </a:p>
          <a:p>
            <a:pPr lvl="0">
              <a:buNone/>
            </a:pPr>
            <a:r>
              <a:rPr lang="sk-SK" dirty="0" smtClean="0"/>
              <a:t>                                                   </a:t>
            </a:r>
            <a:r>
              <a:rPr lang="sk-SK" dirty="0" err="1" smtClean="0"/>
              <a:t>Plaky</a:t>
            </a:r>
            <a:r>
              <a:rPr lang="sk-SK" dirty="0" smtClean="0"/>
              <a:t> </a:t>
            </a:r>
            <a:r>
              <a:rPr lang="sk-SK" dirty="0" err="1" smtClean="0"/>
              <a:t>amyloidu</a:t>
            </a:r>
            <a:r>
              <a:rPr lang="sk-SK" dirty="0" smtClean="0"/>
              <a:t> a </a:t>
            </a:r>
            <a:r>
              <a:rPr lang="sk-SK" dirty="0" err="1" smtClean="0"/>
              <a:t>neurofibrilárna</a:t>
            </a:r>
            <a:r>
              <a:rPr lang="sk-SK" dirty="0" smtClean="0"/>
              <a:t> spleť</a:t>
            </a:r>
          </a:p>
          <a:p>
            <a:pPr lvl="0">
              <a:buNone/>
            </a:pPr>
            <a:r>
              <a:rPr lang="sk-SK" dirty="0" smtClean="0"/>
              <a:t>                                                   Vysoký krvný tlak</a:t>
            </a:r>
          </a:p>
          <a:p>
            <a:pPr lvl="0">
              <a:buNone/>
            </a:pPr>
            <a:r>
              <a:rPr lang="sk-SK" dirty="0" smtClean="0"/>
              <a:t>                                                   Mozgová mŕtvica</a:t>
            </a:r>
          </a:p>
          <a:p>
            <a:pPr lvl="0">
              <a:buNone/>
            </a:pPr>
            <a:r>
              <a:rPr lang="sk-SK" dirty="0" smtClean="0"/>
              <a:t>                                                   Diabetes 2. typu</a:t>
            </a:r>
          </a:p>
          <a:p>
            <a:pPr lvl="0">
              <a:buNone/>
            </a:pPr>
            <a:r>
              <a:rPr lang="sk-SK" dirty="0" smtClean="0"/>
              <a:t>                                                   Telesná váha</a:t>
            </a:r>
          </a:p>
          <a:p>
            <a:pPr lvl="0">
              <a:buNone/>
            </a:pPr>
            <a:r>
              <a:rPr lang="sk-SK" dirty="0" smtClean="0"/>
              <a:t>                                                   Fajčenie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5" name="Obrázok 4" descr="obr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828" y="3284984"/>
            <a:ext cx="4248472" cy="3195736"/>
          </a:xfrm>
          <a:prstGeom prst="rect">
            <a:avLst/>
          </a:prstGeom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Možné príčiny u babky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nedostatok tekutín</a:t>
            </a:r>
          </a:p>
          <a:p>
            <a:r>
              <a:rPr lang="sk-SK" dirty="0" smtClean="0"/>
              <a:t>povaha</a:t>
            </a:r>
          </a:p>
          <a:p>
            <a:r>
              <a:rPr lang="sk-SK" dirty="0" smtClean="0"/>
              <a:t>šok</a:t>
            </a:r>
          </a:p>
          <a:p>
            <a:r>
              <a:rPr lang="sk-SK" dirty="0" smtClean="0"/>
              <a:t>stereotyp </a:t>
            </a:r>
          </a:p>
          <a:p>
            <a:r>
              <a:rPr lang="sk-SK" dirty="0" smtClean="0"/>
              <a:t>strava</a:t>
            </a:r>
          </a:p>
          <a:p>
            <a:r>
              <a:rPr lang="sk-SK" dirty="0" smtClean="0"/>
              <a:t>vek</a:t>
            </a:r>
            <a:endParaRPr lang="sk-SK" dirty="0"/>
          </a:p>
        </p:txBody>
      </p:sp>
    </p:spTree>
  </p:cSld>
  <p:clrMapOvr>
    <a:masterClrMapping/>
  </p:clrMapOvr>
  <p:transition spd="med"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Výskyt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rovnako u žien aj u mužov</a:t>
            </a:r>
          </a:p>
          <a:p>
            <a:r>
              <a:rPr lang="sk-SK" dirty="0" smtClean="0"/>
              <a:t>od 40 do 65 rokov pripadá jeden človek na 1000 obyvateľov</a:t>
            </a:r>
          </a:p>
          <a:p>
            <a:r>
              <a:rPr lang="sk-SK" dirty="0" smtClean="0"/>
              <a:t>od 65 do 70 rokov jeden na 50 obyvateľov</a:t>
            </a:r>
          </a:p>
          <a:p>
            <a:r>
              <a:rPr lang="sk-SK" dirty="0" smtClean="0"/>
              <a:t> od 70 do 80 jeden na 20 obyvateľov </a:t>
            </a:r>
          </a:p>
          <a:p>
            <a:r>
              <a:rPr lang="sk-SK" dirty="0" smtClean="0"/>
              <a:t>vo vekovej skupine nad 80 rokov jeden z piatich</a:t>
            </a:r>
            <a:endParaRPr lang="sk-SK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Liečba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neexistuje</a:t>
            </a:r>
            <a:r>
              <a:rPr lang="sk-SK" dirty="0" smtClean="0"/>
              <a:t> liek</a:t>
            </a:r>
          </a:p>
          <a:p>
            <a:r>
              <a:rPr lang="sk-SK" b="1" dirty="0" smtClean="0"/>
              <a:t>Druhy liečby</a:t>
            </a:r>
            <a:r>
              <a:rPr lang="sk-SK" dirty="0" smtClean="0"/>
              <a:t>: Medikamentózna (liečba </a:t>
            </a:r>
            <a:r>
              <a:rPr lang="sk-SK" dirty="0" err="1" smtClean="0"/>
              <a:t>liekmy</a:t>
            </a:r>
            <a:r>
              <a:rPr lang="sk-SK" dirty="0" smtClean="0"/>
              <a:t>)</a:t>
            </a:r>
          </a:p>
          <a:p>
            <a:pPr>
              <a:buNone/>
            </a:pPr>
            <a:r>
              <a:rPr lang="sk-SK" dirty="0" smtClean="0"/>
              <a:t>                        Terapia liekmi na symptómy správania                                                          a emócií (</a:t>
            </a:r>
            <a:r>
              <a:rPr lang="sk-SK" dirty="0" err="1" smtClean="0"/>
              <a:t>Psychotropiká</a:t>
            </a:r>
            <a:r>
              <a:rPr lang="sk-SK" dirty="0" smtClean="0"/>
              <a:t>)</a:t>
            </a:r>
          </a:p>
          <a:p>
            <a:pPr>
              <a:buNone/>
            </a:pPr>
            <a:r>
              <a:rPr lang="sk-SK" dirty="0" smtClean="0"/>
              <a:t>                           Terapia bez liekov (stále prostredie, komunikácia...)</a:t>
            </a:r>
            <a:endParaRPr lang="sk-SK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err="1" smtClean="0"/>
              <a:t>Ďen</a:t>
            </a:r>
            <a:r>
              <a:rPr lang="sk-SK" b="1" dirty="0" smtClean="0"/>
              <a:t> s </a:t>
            </a:r>
            <a:r>
              <a:rPr lang="sk-SK" b="1" dirty="0" err="1" smtClean="0"/>
              <a:t>Alzheimerovou</a:t>
            </a:r>
            <a:r>
              <a:rPr lang="sk-SK" b="1" dirty="0" smtClean="0"/>
              <a:t> chorobou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Ráno</a:t>
            </a:r>
          </a:p>
          <a:p>
            <a:endParaRPr lang="sk-SK" dirty="0" smtClean="0"/>
          </a:p>
          <a:p>
            <a:r>
              <a:rPr lang="sk-SK" dirty="0" smtClean="0"/>
              <a:t>Obed</a:t>
            </a:r>
          </a:p>
          <a:p>
            <a:endParaRPr lang="sk-SK" dirty="0" smtClean="0"/>
          </a:p>
          <a:p>
            <a:r>
              <a:rPr lang="sk-SK" dirty="0" smtClean="0"/>
              <a:t>Poobedie</a:t>
            </a:r>
          </a:p>
          <a:p>
            <a:endParaRPr lang="sk-SK" dirty="0" smtClean="0"/>
          </a:p>
          <a:p>
            <a:r>
              <a:rPr lang="sk-SK" dirty="0" smtClean="0"/>
              <a:t>Večer</a:t>
            </a: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6051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Motív balíka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193</Words>
  <Application>Microsoft Office PowerPoint</Application>
  <PresentationFormat>Custom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Century Gothic</vt:lpstr>
      <vt:lpstr>Times New Roman</vt:lpstr>
      <vt:lpstr>tf03460512</vt:lpstr>
      <vt:lpstr>PostraCh menom Alzheimer Stredoškolská odborná činnosť</vt:lpstr>
      <vt:lpstr>Úvod</vt:lpstr>
      <vt:lpstr>Čo to je?</vt:lpstr>
      <vt:lpstr>Všeobecné príznaky a Príznaky u babky</vt:lpstr>
      <vt:lpstr>Možné príčiny</vt:lpstr>
      <vt:lpstr>Možné príčiny u babky</vt:lpstr>
      <vt:lpstr>Výskyt</vt:lpstr>
      <vt:lpstr>Liečba</vt:lpstr>
      <vt:lpstr>Ďen s Alzheimerovou chorobou</vt:lpstr>
      <vt:lpstr>Záver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Postrah menom Alzheimer</dc:title>
  <dc:creator>Rado</dc:creator>
  <cp:lastModifiedBy>Radka Schwartzová</cp:lastModifiedBy>
  <cp:revision>53</cp:revision>
  <dcterms:created xsi:type="dcterms:W3CDTF">2017-04-27T15:20:39Z</dcterms:created>
  <dcterms:modified xsi:type="dcterms:W3CDTF">2018-02-19T17:40:44Z</dcterms:modified>
</cp:coreProperties>
</file>