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3" r:id="rId5"/>
    <p:sldId id="265" r:id="rId6"/>
    <p:sldId id="264" r:id="rId7"/>
    <p:sldId id="267" r:id="rId8"/>
    <p:sldId id="266" r:id="rId9"/>
    <p:sldId id="268" r:id="rId10"/>
    <p:sldId id="275" r:id="rId11"/>
    <p:sldId id="269" r:id="rId12"/>
    <p:sldId id="273" r:id="rId13"/>
    <p:sldId id="276" r:id="rId14"/>
    <p:sldId id="272" r:id="rId15"/>
    <p:sldId id="271" r:id="rId16"/>
    <p:sldId id="274" r:id="rId1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redný štýl 1 - zvýrazneni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Stredný štýl 1 - zvýrazneni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Štýl s motívom 1 - zvýrazneni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Štýl s motívom 1 - zvýrazneni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Štýl s motívom 1 - zvýrazneni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Štýl s motívom 1 - zvýrazneni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Štýl s motívom 1 - zvýrazneni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34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01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699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989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pPr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958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457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474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pPr/>
              <a:t>9/30/2022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489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pPr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856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pPr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836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796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717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487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E644DE9-8D09-43E2-BA69-F57482CFC9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C23C919-B32E-40FF-B3D8-631316E84E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1B17B84-F8A7-4053-9C9D-91E3CA7FFE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C02240A-F2C9-4082-F728-0DDB223A2E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591" r="-1" b="19733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="" xmlns:a16="http://schemas.microsoft.com/office/drawing/2014/main" id="{D6B9ACB6-D93E-08EF-0C94-7E14EEFE4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10303276" cy="3163864"/>
          </a:xfrm>
        </p:spPr>
        <p:txBody>
          <a:bodyPr>
            <a:normAutofit/>
          </a:bodyPr>
          <a:lstStyle/>
          <a:p>
            <a:r>
              <a:rPr lang="sk-SK" sz="8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Opakovanie – vstupný test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AF82ECF9-1241-C904-6D63-FE497BD2D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sk-SK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ročník</a:t>
            </a:r>
          </a:p>
          <a:p>
            <a:pPr algn="l"/>
            <a:endParaRPr lang="sk-SK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3592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ál 5">
            <a:extLst>
              <a:ext uri="{FF2B5EF4-FFF2-40B4-BE49-F238E27FC236}">
                <a16:creationId xmlns="" xmlns:a16="http://schemas.microsoft.com/office/drawing/2014/main" id="{5BD62754-E495-0135-9312-C27763FB16DE}"/>
              </a:ext>
            </a:extLst>
          </p:cNvPr>
          <p:cNvSpPr/>
          <p:nvPr/>
        </p:nvSpPr>
        <p:spPr>
          <a:xfrm>
            <a:off x="2192785" y="1865050"/>
            <a:ext cx="4341180" cy="4181382"/>
          </a:xfrm>
          <a:prstGeom prst="ellipse">
            <a:avLst/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>
            <a:extLst>
              <a:ext uri="{FF2B5EF4-FFF2-40B4-BE49-F238E27FC236}">
                <a16:creationId xmlns="" xmlns:a16="http://schemas.microsoft.com/office/drawing/2014/main" id="{27DC1F25-DBEC-F4D3-7455-64C62F70BB80}"/>
              </a:ext>
            </a:extLst>
          </p:cNvPr>
          <p:cNvSpPr/>
          <p:nvPr/>
        </p:nvSpPr>
        <p:spPr>
          <a:xfrm>
            <a:off x="3220748" y="2349469"/>
            <a:ext cx="3301013" cy="3259585"/>
          </a:xfrm>
          <a:prstGeom prst="ellipse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9" name="Rovná spojnica 8">
            <a:extLst>
              <a:ext uri="{FF2B5EF4-FFF2-40B4-BE49-F238E27FC236}">
                <a16:creationId xmlns="" xmlns:a16="http://schemas.microsoft.com/office/drawing/2014/main" id="{05655EA9-1B53-FEC5-D49E-0BF0F7B5AA04}"/>
              </a:ext>
            </a:extLst>
          </p:cNvPr>
          <p:cNvCxnSpPr>
            <a:cxnSpLocks/>
          </p:cNvCxnSpPr>
          <p:nvPr/>
        </p:nvCxnSpPr>
        <p:spPr>
          <a:xfrm>
            <a:off x="4358244" y="3906982"/>
            <a:ext cx="475013" cy="5937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BlokTextu 9">
            <a:extLst>
              <a:ext uri="{FF2B5EF4-FFF2-40B4-BE49-F238E27FC236}">
                <a16:creationId xmlns="" xmlns:a16="http://schemas.microsoft.com/office/drawing/2014/main" id="{05A1DE68-CC44-3E81-A20E-BF88475182AD}"/>
              </a:ext>
            </a:extLst>
          </p:cNvPr>
          <p:cNvSpPr txBox="1"/>
          <p:nvPr/>
        </p:nvSpPr>
        <p:spPr>
          <a:xfrm>
            <a:off x="4056520" y="3409247"/>
            <a:ext cx="58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chemeClr val="bg1"/>
                </a:solidFill>
              </a:rPr>
              <a:t>S</a:t>
            </a:r>
            <a:r>
              <a:rPr lang="sk-SK" sz="2400" b="1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="" xmlns:a16="http://schemas.microsoft.com/office/drawing/2014/main" id="{CD6E1157-6BDC-421C-E85E-50F76BB9D8E5}"/>
              </a:ext>
            </a:extLst>
          </p:cNvPr>
          <p:cNvSpPr txBox="1"/>
          <p:nvPr/>
        </p:nvSpPr>
        <p:spPr>
          <a:xfrm>
            <a:off x="4653707" y="4038489"/>
            <a:ext cx="648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400" b="1" dirty="0">
                <a:solidFill>
                  <a:srgbClr val="FFFF00"/>
                </a:solidFill>
              </a:rPr>
              <a:t>S</a:t>
            </a:r>
            <a:r>
              <a:rPr lang="sk-SK" sz="2400" b="1" baseline="-25000" dirty="0">
                <a:solidFill>
                  <a:srgbClr val="FFFF00"/>
                </a:solidFill>
              </a:rPr>
              <a:t>2</a:t>
            </a:r>
          </a:p>
        </p:txBody>
      </p:sp>
      <p:cxnSp>
        <p:nvCxnSpPr>
          <p:cNvPr id="14" name="Rovná spojnica 13">
            <a:extLst>
              <a:ext uri="{FF2B5EF4-FFF2-40B4-BE49-F238E27FC236}">
                <a16:creationId xmlns="" xmlns:a16="http://schemas.microsoft.com/office/drawing/2014/main" id="{C46B32DE-192E-2A2E-9572-78BBC286A5BA}"/>
              </a:ext>
            </a:extLst>
          </p:cNvPr>
          <p:cNvCxnSpPr>
            <a:cxnSpLocks/>
            <a:endCxn id="6" idx="6"/>
          </p:cNvCxnSpPr>
          <p:nvPr/>
        </p:nvCxnSpPr>
        <p:spPr>
          <a:xfrm>
            <a:off x="4363375" y="3955741"/>
            <a:ext cx="217059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>
            <a:extLst>
              <a:ext uri="{FF2B5EF4-FFF2-40B4-BE49-F238E27FC236}">
                <a16:creationId xmlns="" xmlns:a16="http://schemas.microsoft.com/office/drawing/2014/main" id="{29901C5E-3200-1144-CE2D-B9FFDEE893FD}"/>
              </a:ext>
            </a:extLst>
          </p:cNvPr>
          <p:cNvCxnSpPr>
            <a:cxnSpLocks/>
          </p:cNvCxnSpPr>
          <p:nvPr/>
        </p:nvCxnSpPr>
        <p:spPr>
          <a:xfrm flipH="1">
            <a:off x="4817412" y="3987546"/>
            <a:ext cx="172818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lokTextu 18">
            <a:extLst>
              <a:ext uri="{FF2B5EF4-FFF2-40B4-BE49-F238E27FC236}">
                <a16:creationId xmlns="" xmlns:a16="http://schemas.microsoft.com/office/drawing/2014/main" id="{DCBFE9E1-33EB-0662-7C5A-E8C52A82EF20}"/>
              </a:ext>
            </a:extLst>
          </p:cNvPr>
          <p:cNvSpPr txBox="1"/>
          <p:nvPr/>
        </p:nvSpPr>
        <p:spPr>
          <a:xfrm>
            <a:off x="5159021" y="3545067"/>
            <a:ext cx="79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i="1" dirty="0">
                <a:solidFill>
                  <a:schemeClr val="bg1"/>
                </a:solidFill>
              </a:rPr>
              <a:t>r</a:t>
            </a:r>
            <a:r>
              <a:rPr lang="sk-SK" sz="2000" b="1" i="1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BlokTextu 20">
            <a:extLst>
              <a:ext uri="{FF2B5EF4-FFF2-40B4-BE49-F238E27FC236}">
                <a16:creationId xmlns="" xmlns:a16="http://schemas.microsoft.com/office/drawing/2014/main" id="{A0B085B2-F28E-F502-E601-15E7C0201EFF}"/>
              </a:ext>
            </a:extLst>
          </p:cNvPr>
          <p:cNvSpPr txBox="1"/>
          <p:nvPr/>
        </p:nvSpPr>
        <p:spPr>
          <a:xfrm>
            <a:off x="5549095" y="3991482"/>
            <a:ext cx="4461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000" b="1" i="1" dirty="0">
                <a:solidFill>
                  <a:srgbClr val="FFFF00"/>
                </a:solidFill>
              </a:rPr>
              <a:t>r</a:t>
            </a:r>
            <a:r>
              <a:rPr lang="sk-SK" sz="2000" b="1" i="1" baseline="-250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="" xmlns:p14="http://schemas.microsoft.com/office/powerpoint/2010/main" val="322370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ál 5">
            <a:extLst>
              <a:ext uri="{FF2B5EF4-FFF2-40B4-BE49-F238E27FC236}">
                <a16:creationId xmlns="" xmlns:a16="http://schemas.microsoft.com/office/drawing/2014/main" id="{5BD62754-E495-0135-9312-C27763FB16DE}"/>
              </a:ext>
            </a:extLst>
          </p:cNvPr>
          <p:cNvSpPr/>
          <p:nvPr/>
        </p:nvSpPr>
        <p:spPr>
          <a:xfrm>
            <a:off x="5543272" y="2240501"/>
            <a:ext cx="4341180" cy="4181382"/>
          </a:xfrm>
          <a:prstGeom prst="ellipse">
            <a:avLst/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>
            <a:extLst>
              <a:ext uri="{FF2B5EF4-FFF2-40B4-BE49-F238E27FC236}">
                <a16:creationId xmlns="" xmlns:a16="http://schemas.microsoft.com/office/drawing/2014/main" id="{27DC1F25-DBEC-F4D3-7455-64C62F70BB80}"/>
              </a:ext>
            </a:extLst>
          </p:cNvPr>
          <p:cNvSpPr/>
          <p:nvPr/>
        </p:nvSpPr>
        <p:spPr>
          <a:xfrm>
            <a:off x="8754029" y="2686745"/>
            <a:ext cx="3301013" cy="3259585"/>
          </a:xfrm>
          <a:prstGeom prst="ellipse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9" name="Rovná spojnica 8">
            <a:extLst>
              <a:ext uri="{FF2B5EF4-FFF2-40B4-BE49-F238E27FC236}">
                <a16:creationId xmlns="" xmlns:a16="http://schemas.microsoft.com/office/drawing/2014/main" id="{05655EA9-1B53-FEC5-D49E-0BF0F7B5AA04}"/>
              </a:ext>
            </a:extLst>
          </p:cNvPr>
          <p:cNvCxnSpPr>
            <a:cxnSpLocks/>
          </p:cNvCxnSpPr>
          <p:nvPr/>
        </p:nvCxnSpPr>
        <p:spPr>
          <a:xfrm flipV="1">
            <a:off x="7716379" y="4313976"/>
            <a:ext cx="2763317" cy="17201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BlokTextu 9">
            <a:extLst>
              <a:ext uri="{FF2B5EF4-FFF2-40B4-BE49-F238E27FC236}">
                <a16:creationId xmlns="" xmlns:a16="http://schemas.microsoft.com/office/drawing/2014/main" id="{05A1DE68-CC44-3E81-A20E-BF88475182AD}"/>
              </a:ext>
            </a:extLst>
          </p:cNvPr>
          <p:cNvSpPr txBox="1"/>
          <p:nvPr/>
        </p:nvSpPr>
        <p:spPr>
          <a:xfrm>
            <a:off x="7548444" y="3771271"/>
            <a:ext cx="58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chemeClr val="bg1"/>
                </a:solidFill>
              </a:rPr>
              <a:t>S</a:t>
            </a:r>
            <a:r>
              <a:rPr lang="sk-SK" sz="2400" b="1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="" xmlns:a16="http://schemas.microsoft.com/office/drawing/2014/main" id="{CD6E1157-6BDC-421C-E85E-50F76BB9D8E5}"/>
              </a:ext>
            </a:extLst>
          </p:cNvPr>
          <p:cNvSpPr txBox="1"/>
          <p:nvPr/>
        </p:nvSpPr>
        <p:spPr>
          <a:xfrm>
            <a:off x="10301519" y="4427910"/>
            <a:ext cx="648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400" b="1" dirty="0">
                <a:solidFill>
                  <a:srgbClr val="FFFF00"/>
                </a:solidFill>
              </a:rPr>
              <a:t>S</a:t>
            </a:r>
            <a:r>
              <a:rPr lang="sk-SK" sz="2400" b="1" baseline="-25000" dirty="0">
                <a:solidFill>
                  <a:srgbClr val="FFFF00"/>
                </a:solidFill>
              </a:rPr>
              <a:t>2</a:t>
            </a:r>
          </a:p>
        </p:txBody>
      </p:sp>
      <p:cxnSp>
        <p:nvCxnSpPr>
          <p:cNvPr id="14" name="Rovná spojnica 13">
            <a:extLst>
              <a:ext uri="{FF2B5EF4-FFF2-40B4-BE49-F238E27FC236}">
                <a16:creationId xmlns="" xmlns:a16="http://schemas.microsoft.com/office/drawing/2014/main" id="{C46B32DE-192E-2A2E-9572-78BBC286A5BA}"/>
              </a:ext>
            </a:extLst>
          </p:cNvPr>
          <p:cNvCxnSpPr>
            <a:cxnSpLocks/>
          </p:cNvCxnSpPr>
          <p:nvPr/>
        </p:nvCxnSpPr>
        <p:spPr>
          <a:xfrm>
            <a:off x="7713862" y="4296728"/>
            <a:ext cx="217059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>
            <a:extLst>
              <a:ext uri="{FF2B5EF4-FFF2-40B4-BE49-F238E27FC236}">
                <a16:creationId xmlns="" xmlns:a16="http://schemas.microsoft.com/office/drawing/2014/main" id="{29901C5E-3200-1144-CE2D-B9FFDEE893FD}"/>
              </a:ext>
            </a:extLst>
          </p:cNvPr>
          <p:cNvCxnSpPr>
            <a:cxnSpLocks/>
          </p:cNvCxnSpPr>
          <p:nvPr/>
        </p:nvCxnSpPr>
        <p:spPr>
          <a:xfrm flipH="1">
            <a:off x="8754029" y="4360500"/>
            <a:ext cx="172818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lokTextu 18">
            <a:extLst>
              <a:ext uri="{FF2B5EF4-FFF2-40B4-BE49-F238E27FC236}">
                <a16:creationId xmlns="" xmlns:a16="http://schemas.microsoft.com/office/drawing/2014/main" id="{DCBFE9E1-33EB-0662-7C5A-E8C52A82EF20}"/>
              </a:ext>
            </a:extLst>
          </p:cNvPr>
          <p:cNvSpPr txBox="1"/>
          <p:nvPr/>
        </p:nvSpPr>
        <p:spPr>
          <a:xfrm>
            <a:off x="8378424" y="3879387"/>
            <a:ext cx="79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i="1" dirty="0">
                <a:solidFill>
                  <a:schemeClr val="bg1"/>
                </a:solidFill>
              </a:rPr>
              <a:t>r</a:t>
            </a:r>
            <a:r>
              <a:rPr lang="sk-SK" sz="2000" b="1" i="1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BlokTextu 20">
            <a:extLst>
              <a:ext uri="{FF2B5EF4-FFF2-40B4-BE49-F238E27FC236}">
                <a16:creationId xmlns="" xmlns:a16="http://schemas.microsoft.com/office/drawing/2014/main" id="{A0B085B2-F28E-F502-E601-15E7C0201EFF}"/>
              </a:ext>
            </a:extLst>
          </p:cNvPr>
          <p:cNvSpPr txBox="1"/>
          <p:nvPr/>
        </p:nvSpPr>
        <p:spPr>
          <a:xfrm>
            <a:off x="9420964" y="4296728"/>
            <a:ext cx="4461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000" b="1" i="1" dirty="0">
                <a:solidFill>
                  <a:srgbClr val="FFFF00"/>
                </a:solidFill>
              </a:rPr>
              <a:t>r</a:t>
            </a:r>
            <a:r>
              <a:rPr lang="sk-SK" sz="2000" b="1" i="1" baseline="-250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8" name="Ovál 17">
            <a:extLst>
              <a:ext uri="{FF2B5EF4-FFF2-40B4-BE49-F238E27FC236}">
                <a16:creationId xmlns="" xmlns:a16="http://schemas.microsoft.com/office/drawing/2014/main" id="{727CF5EE-FB88-B303-A4CB-A47EDB9E8BB6}"/>
              </a:ext>
            </a:extLst>
          </p:cNvPr>
          <p:cNvSpPr/>
          <p:nvPr/>
        </p:nvSpPr>
        <p:spPr>
          <a:xfrm>
            <a:off x="154343" y="2337219"/>
            <a:ext cx="4341180" cy="4181382"/>
          </a:xfrm>
          <a:prstGeom prst="ellipse">
            <a:avLst/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vál 19">
            <a:extLst>
              <a:ext uri="{FF2B5EF4-FFF2-40B4-BE49-F238E27FC236}">
                <a16:creationId xmlns="" xmlns:a16="http://schemas.microsoft.com/office/drawing/2014/main" id="{98686A6A-C9B4-174D-9373-3C1C7743B8E8}"/>
              </a:ext>
            </a:extLst>
          </p:cNvPr>
          <p:cNvSpPr/>
          <p:nvPr/>
        </p:nvSpPr>
        <p:spPr>
          <a:xfrm>
            <a:off x="1714593" y="2798117"/>
            <a:ext cx="3301013" cy="3259585"/>
          </a:xfrm>
          <a:prstGeom prst="ellipse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2" name="Rovná spojnica 21">
            <a:extLst>
              <a:ext uri="{FF2B5EF4-FFF2-40B4-BE49-F238E27FC236}">
                <a16:creationId xmlns="" xmlns:a16="http://schemas.microsoft.com/office/drawing/2014/main" id="{E0417667-A37E-CBB3-A0F2-4046434D16D2}"/>
              </a:ext>
            </a:extLst>
          </p:cNvPr>
          <p:cNvCxnSpPr>
            <a:cxnSpLocks/>
          </p:cNvCxnSpPr>
          <p:nvPr/>
        </p:nvCxnSpPr>
        <p:spPr>
          <a:xfrm>
            <a:off x="2324933" y="4426395"/>
            <a:ext cx="1117844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BlokTextu 22">
            <a:extLst>
              <a:ext uri="{FF2B5EF4-FFF2-40B4-BE49-F238E27FC236}">
                <a16:creationId xmlns="" xmlns:a16="http://schemas.microsoft.com/office/drawing/2014/main" id="{A2254259-8B96-944F-417B-70397D54061F}"/>
              </a:ext>
            </a:extLst>
          </p:cNvPr>
          <p:cNvSpPr txBox="1"/>
          <p:nvPr/>
        </p:nvSpPr>
        <p:spPr>
          <a:xfrm>
            <a:off x="2103175" y="3878002"/>
            <a:ext cx="58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chemeClr val="bg1"/>
                </a:solidFill>
              </a:rPr>
              <a:t>S</a:t>
            </a:r>
            <a:r>
              <a:rPr lang="sk-SK" sz="2400" b="1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BlokTextu 23">
            <a:extLst>
              <a:ext uri="{FF2B5EF4-FFF2-40B4-BE49-F238E27FC236}">
                <a16:creationId xmlns="" xmlns:a16="http://schemas.microsoft.com/office/drawing/2014/main" id="{0D046F63-07AB-BD41-3A8D-5667D0945B2F}"/>
              </a:ext>
            </a:extLst>
          </p:cNvPr>
          <p:cNvSpPr txBox="1"/>
          <p:nvPr/>
        </p:nvSpPr>
        <p:spPr>
          <a:xfrm>
            <a:off x="3248394" y="4466211"/>
            <a:ext cx="648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400" b="1" dirty="0">
                <a:solidFill>
                  <a:srgbClr val="FFFF00"/>
                </a:solidFill>
              </a:rPr>
              <a:t>S</a:t>
            </a:r>
            <a:r>
              <a:rPr lang="sk-SK" sz="2400" b="1" baseline="-25000" dirty="0">
                <a:solidFill>
                  <a:srgbClr val="FFFF00"/>
                </a:solidFill>
              </a:rPr>
              <a:t>2</a:t>
            </a:r>
          </a:p>
        </p:txBody>
      </p:sp>
      <p:cxnSp>
        <p:nvCxnSpPr>
          <p:cNvPr id="25" name="Rovná spojnica 24">
            <a:extLst>
              <a:ext uri="{FF2B5EF4-FFF2-40B4-BE49-F238E27FC236}">
                <a16:creationId xmlns="" xmlns:a16="http://schemas.microsoft.com/office/drawing/2014/main" id="{E678620A-4DF8-068F-6D1E-328EF7E28E62}"/>
              </a:ext>
            </a:extLst>
          </p:cNvPr>
          <p:cNvCxnSpPr>
            <a:cxnSpLocks/>
          </p:cNvCxnSpPr>
          <p:nvPr/>
        </p:nvCxnSpPr>
        <p:spPr>
          <a:xfrm>
            <a:off x="2324933" y="4393446"/>
            <a:ext cx="217059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nica 25">
            <a:extLst>
              <a:ext uri="{FF2B5EF4-FFF2-40B4-BE49-F238E27FC236}">
                <a16:creationId xmlns="" xmlns:a16="http://schemas.microsoft.com/office/drawing/2014/main" id="{1CAD560D-7A02-266F-0CBD-1A2488D2F53B}"/>
              </a:ext>
            </a:extLst>
          </p:cNvPr>
          <p:cNvCxnSpPr>
            <a:cxnSpLocks/>
          </p:cNvCxnSpPr>
          <p:nvPr/>
        </p:nvCxnSpPr>
        <p:spPr>
          <a:xfrm flipH="1">
            <a:off x="1714593" y="4466211"/>
            <a:ext cx="172818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lokTextu 26">
            <a:extLst>
              <a:ext uri="{FF2B5EF4-FFF2-40B4-BE49-F238E27FC236}">
                <a16:creationId xmlns="" xmlns:a16="http://schemas.microsoft.com/office/drawing/2014/main" id="{D7A7190F-308E-B86E-1693-76A77CC629CA}"/>
              </a:ext>
            </a:extLst>
          </p:cNvPr>
          <p:cNvSpPr txBox="1"/>
          <p:nvPr/>
        </p:nvSpPr>
        <p:spPr>
          <a:xfrm>
            <a:off x="3956575" y="3982921"/>
            <a:ext cx="79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i="1" dirty="0">
                <a:solidFill>
                  <a:schemeClr val="bg1"/>
                </a:solidFill>
              </a:rPr>
              <a:t>r</a:t>
            </a:r>
            <a:r>
              <a:rPr lang="sk-SK" sz="2000" b="1" i="1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BlokTextu 27">
            <a:extLst>
              <a:ext uri="{FF2B5EF4-FFF2-40B4-BE49-F238E27FC236}">
                <a16:creationId xmlns="" xmlns:a16="http://schemas.microsoft.com/office/drawing/2014/main" id="{A05C6818-7367-9823-A5A9-A7E07DEA81D9}"/>
              </a:ext>
            </a:extLst>
          </p:cNvPr>
          <p:cNvSpPr txBox="1"/>
          <p:nvPr/>
        </p:nvSpPr>
        <p:spPr>
          <a:xfrm>
            <a:off x="2466050" y="4383031"/>
            <a:ext cx="4461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000" b="1" i="1" dirty="0">
                <a:solidFill>
                  <a:srgbClr val="FFFF00"/>
                </a:solidFill>
              </a:rPr>
              <a:t>r</a:t>
            </a:r>
            <a:r>
              <a:rPr lang="sk-SK" sz="2000" b="1" i="1" baseline="-250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0" name="BlokTextu 29">
            <a:extLst>
              <a:ext uri="{FF2B5EF4-FFF2-40B4-BE49-F238E27FC236}">
                <a16:creationId xmlns="" xmlns:a16="http://schemas.microsoft.com/office/drawing/2014/main" id="{521FA5FC-5917-9D73-3F29-1A6AFBD5DE82}"/>
              </a:ext>
            </a:extLst>
          </p:cNvPr>
          <p:cNvSpPr txBox="1"/>
          <p:nvPr/>
        </p:nvSpPr>
        <p:spPr>
          <a:xfrm>
            <a:off x="3609324" y="1079373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sk-SK" sz="4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sk-SK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</a:t>
            </a:r>
            <a:r>
              <a:rPr lang="sk-SK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sk-SK" sz="40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sk-SK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&gt;  |S</a:t>
            </a:r>
            <a:r>
              <a:rPr lang="sk-SK" sz="40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1</a:t>
            </a:r>
            <a:r>
              <a:rPr lang="sk-SK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</a:t>
            </a:r>
            <a:r>
              <a:rPr lang="sk-SK" sz="40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2</a:t>
            </a:r>
            <a:r>
              <a:rPr lang="sk-SK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|</a:t>
            </a:r>
            <a:endParaRPr lang="sk-SK" sz="4000" dirty="0"/>
          </a:p>
        </p:txBody>
      </p:sp>
    </p:spTree>
    <p:extLst>
      <p:ext uri="{BB962C8B-B14F-4D97-AF65-F5344CB8AC3E}">
        <p14:creationId xmlns="" xmlns:p14="http://schemas.microsoft.com/office/powerpoint/2010/main" val="171192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ál 5">
            <a:extLst>
              <a:ext uri="{FF2B5EF4-FFF2-40B4-BE49-F238E27FC236}">
                <a16:creationId xmlns="" xmlns:a16="http://schemas.microsoft.com/office/drawing/2014/main" id="{5BD62754-E495-0135-9312-C27763FB16DE}"/>
              </a:ext>
            </a:extLst>
          </p:cNvPr>
          <p:cNvSpPr/>
          <p:nvPr/>
        </p:nvSpPr>
        <p:spPr>
          <a:xfrm>
            <a:off x="942460" y="2189771"/>
            <a:ext cx="4341180" cy="4181382"/>
          </a:xfrm>
          <a:prstGeom prst="ellipse">
            <a:avLst/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>
            <a:extLst>
              <a:ext uri="{FF2B5EF4-FFF2-40B4-BE49-F238E27FC236}">
                <a16:creationId xmlns="" xmlns:a16="http://schemas.microsoft.com/office/drawing/2014/main" id="{27DC1F25-DBEC-F4D3-7455-64C62F70BB80}"/>
              </a:ext>
            </a:extLst>
          </p:cNvPr>
          <p:cNvSpPr/>
          <p:nvPr/>
        </p:nvSpPr>
        <p:spPr>
          <a:xfrm>
            <a:off x="1521912" y="2649153"/>
            <a:ext cx="3301013" cy="3259585"/>
          </a:xfrm>
          <a:prstGeom prst="ellipse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>
            <a:extLst>
              <a:ext uri="{FF2B5EF4-FFF2-40B4-BE49-F238E27FC236}">
                <a16:creationId xmlns="" xmlns:a16="http://schemas.microsoft.com/office/drawing/2014/main" id="{05A1DE68-CC44-3E81-A20E-BF88475182AD}"/>
              </a:ext>
            </a:extLst>
          </p:cNvPr>
          <p:cNvSpPr txBox="1"/>
          <p:nvPr/>
        </p:nvSpPr>
        <p:spPr>
          <a:xfrm>
            <a:off x="2891292" y="3730554"/>
            <a:ext cx="58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chemeClr val="bg1"/>
                </a:solidFill>
              </a:rPr>
              <a:t>S</a:t>
            </a:r>
            <a:r>
              <a:rPr lang="sk-SK" sz="2400" b="1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="" xmlns:a16="http://schemas.microsoft.com/office/drawing/2014/main" id="{CD6E1157-6BDC-421C-E85E-50F76BB9D8E5}"/>
              </a:ext>
            </a:extLst>
          </p:cNvPr>
          <p:cNvSpPr txBox="1"/>
          <p:nvPr/>
        </p:nvSpPr>
        <p:spPr>
          <a:xfrm>
            <a:off x="2915856" y="4416858"/>
            <a:ext cx="648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400" b="1" dirty="0">
                <a:solidFill>
                  <a:srgbClr val="FFFF00"/>
                </a:solidFill>
              </a:rPr>
              <a:t>S</a:t>
            </a:r>
            <a:r>
              <a:rPr lang="sk-SK" sz="2400" b="1" baseline="-25000" dirty="0">
                <a:solidFill>
                  <a:srgbClr val="FFFF00"/>
                </a:solidFill>
              </a:rPr>
              <a:t>2</a:t>
            </a:r>
          </a:p>
        </p:txBody>
      </p:sp>
      <p:cxnSp>
        <p:nvCxnSpPr>
          <p:cNvPr id="14" name="Rovná spojnica 13">
            <a:extLst>
              <a:ext uri="{FF2B5EF4-FFF2-40B4-BE49-F238E27FC236}">
                <a16:creationId xmlns="" xmlns:a16="http://schemas.microsoft.com/office/drawing/2014/main" id="{C46B32DE-192E-2A2E-9572-78BBC286A5BA}"/>
              </a:ext>
            </a:extLst>
          </p:cNvPr>
          <p:cNvCxnSpPr>
            <a:cxnSpLocks/>
          </p:cNvCxnSpPr>
          <p:nvPr/>
        </p:nvCxnSpPr>
        <p:spPr>
          <a:xfrm>
            <a:off x="3172419" y="4278946"/>
            <a:ext cx="211122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>
            <a:extLst>
              <a:ext uri="{FF2B5EF4-FFF2-40B4-BE49-F238E27FC236}">
                <a16:creationId xmlns="" xmlns:a16="http://schemas.microsoft.com/office/drawing/2014/main" id="{29901C5E-3200-1144-CE2D-B9FFDEE893FD}"/>
              </a:ext>
            </a:extLst>
          </p:cNvPr>
          <p:cNvCxnSpPr>
            <a:cxnSpLocks/>
            <a:stCxn id="7" idx="6"/>
          </p:cNvCxnSpPr>
          <p:nvPr/>
        </p:nvCxnSpPr>
        <p:spPr>
          <a:xfrm flipH="1">
            <a:off x="3172418" y="4278946"/>
            <a:ext cx="1650507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lokTextu 18">
            <a:extLst>
              <a:ext uri="{FF2B5EF4-FFF2-40B4-BE49-F238E27FC236}">
                <a16:creationId xmlns="" xmlns:a16="http://schemas.microsoft.com/office/drawing/2014/main" id="{DCBFE9E1-33EB-0662-7C5A-E8C52A82EF20}"/>
              </a:ext>
            </a:extLst>
          </p:cNvPr>
          <p:cNvSpPr txBox="1"/>
          <p:nvPr/>
        </p:nvSpPr>
        <p:spPr>
          <a:xfrm>
            <a:off x="4144617" y="3849200"/>
            <a:ext cx="79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i="1" dirty="0">
                <a:solidFill>
                  <a:schemeClr val="bg1"/>
                </a:solidFill>
              </a:rPr>
              <a:t>r</a:t>
            </a:r>
            <a:r>
              <a:rPr lang="sk-SK" sz="2000" b="1" i="1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BlokTextu 20">
            <a:extLst>
              <a:ext uri="{FF2B5EF4-FFF2-40B4-BE49-F238E27FC236}">
                <a16:creationId xmlns="" xmlns:a16="http://schemas.microsoft.com/office/drawing/2014/main" id="{A0B085B2-F28E-F502-E601-15E7C0201EFF}"/>
              </a:ext>
            </a:extLst>
          </p:cNvPr>
          <p:cNvSpPr txBox="1"/>
          <p:nvPr/>
        </p:nvSpPr>
        <p:spPr>
          <a:xfrm>
            <a:off x="3771200" y="4192219"/>
            <a:ext cx="4461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000" b="1" i="1" dirty="0">
                <a:solidFill>
                  <a:srgbClr val="FFFF00"/>
                </a:solidFill>
              </a:rPr>
              <a:t>r</a:t>
            </a:r>
            <a:r>
              <a:rPr lang="sk-SK" sz="2000" b="1" i="1" baseline="-25000" dirty="0">
                <a:solidFill>
                  <a:srgbClr val="FFFF00"/>
                </a:solidFill>
              </a:rPr>
              <a:t>2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BlokTextu 17">
                <a:extLst>
                  <a:ext uri="{FF2B5EF4-FFF2-40B4-BE49-F238E27FC236}">
                    <a16:creationId xmlns:a16="http://schemas.microsoft.com/office/drawing/2014/main" id="{B1B12B4E-3031-7D79-712D-748B82EF712E}"/>
                  </a:ext>
                </a:extLst>
              </p:cNvPr>
              <p:cNvSpPr txBox="1"/>
              <p:nvPr/>
            </p:nvSpPr>
            <p:spPr>
              <a:xfrm>
                <a:off x="257827" y="998262"/>
                <a:ext cx="1167634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40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sk-SK" sz="4000" b="1" i="1" baseline="-2500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sk-SK" sz="4000" b="1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sk-SK" sz="4000" b="1" i="1" baseline="-25000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sk-SK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=0 cm</a:t>
                </a:r>
              </a:p>
            </p:txBody>
          </p:sp>
        </mc:Choice>
        <mc:Fallback>
          <p:sp>
            <p:nvSpPr>
              <p:cNvPr id="18" name="BlokTextu 1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1B12B4E-3031-7D79-712D-748B82EF7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27" y="998262"/>
                <a:ext cx="11676346" cy="707886"/>
              </a:xfrm>
              <a:prstGeom prst="rect">
                <a:avLst/>
              </a:prstGeom>
              <a:blipFill>
                <a:blip r:embed="rId2"/>
                <a:stretch>
                  <a:fillRect t="-16379" b="-422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BlokTextu 8">
                <a:extLst>
                  <a:ext uri="{FF2B5EF4-FFF2-40B4-BE49-F238E27FC236}">
                    <a16:creationId xmlns:a16="http://schemas.microsoft.com/office/drawing/2014/main" id="{E5B3984A-5E3C-CE08-7D38-DD9AB2BEFAB3}"/>
                  </a:ext>
                </a:extLst>
              </p:cNvPr>
              <p:cNvSpPr txBox="1"/>
              <p:nvPr/>
            </p:nvSpPr>
            <p:spPr>
              <a:xfrm>
                <a:off x="6096000" y="1818454"/>
                <a:ext cx="609895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sk-SK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</a:t>
                </a:r>
                <a:r>
                  <a:rPr lang="sk-SK" sz="4000" b="1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r>
                  <a:rPr lang="sk-SK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/>
                </a:r>
                <a14:m>
                  <m:oMath xmlns:m="http://schemas.openxmlformats.org/officeDocument/2006/math">
                    <m:r>
                      <a:rPr lang="sk-SK" sz="4000" b="1" i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sk-SK" sz="4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</a:t>
                </a:r>
                <a:r>
                  <a:rPr lang="sk-SK" sz="4000" b="1" baseline="-250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sk-SK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/>
                </a:r>
                <a:endParaRPr lang="sk-SK" sz="4000" dirty="0"/>
              </a:p>
            </p:txBody>
          </p:sp>
        </mc:Choice>
        <mc:Fallback>
          <p:sp>
            <p:nvSpPr>
              <p:cNvPr id="9" name="BlokTextu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5B3984A-5E3C-CE08-7D38-DD9AB2BEF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18454"/>
                <a:ext cx="6098958" cy="707886"/>
              </a:xfrm>
              <a:prstGeom prst="rect">
                <a:avLst/>
              </a:prstGeom>
              <a:blipFill>
                <a:blip r:embed="rId3"/>
                <a:stretch>
                  <a:fillRect l="-3700" t="-16379" b="-422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04171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BlokTextu 17">
                <a:extLst>
                  <a:ext uri="{FF2B5EF4-FFF2-40B4-BE49-F238E27FC236}">
                    <a16:creationId xmlns:a16="http://schemas.microsoft.com/office/drawing/2014/main" id="{B1B12B4E-3031-7D79-712D-748B82EF712E}"/>
                  </a:ext>
                </a:extLst>
              </p:cNvPr>
              <p:cNvSpPr txBox="1"/>
              <p:nvPr/>
            </p:nvSpPr>
            <p:spPr>
              <a:xfrm>
                <a:off x="257827" y="998262"/>
                <a:ext cx="1167634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40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sk-SK" sz="4000" b="1" i="1" baseline="-2500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sk-SK" sz="4000" b="1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sk-SK" sz="4000" b="1" i="1" baseline="-25000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sk-SK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=0 cm</a:t>
                </a:r>
              </a:p>
            </p:txBody>
          </p:sp>
        </mc:Choice>
        <mc:Fallback>
          <p:sp>
            <p:nvSpPr>
              <p:cNvPr id="18" name="BlokTextu 1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1B12B4E-3031-7D79-712D-748B82EF7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27" y="998262"/>
                <a:ext cx="11676346" cy="707886"/>
              </a:xfrm>
              <a:prstGeom prst="rect">
                <a:avLst/>
              </a:prstGeom>
              <a:blipFill>
                <a:blip r:embed="rId2"/>
                <a:stretch>
                  <a:fillRect t="-16379" b="-422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ál 19">
            <a:extLst>
              <a:ext uri="{FF2B5EF4-FFF2-40B4-BE49-F238E27FC236}">
                <a16:creationId xmlns="" xmlns:a16="http://schemas.microsoft.com/office/drawing/2014/main" id="{3B02B098-CA07-79D9-B836-08ACDD007389}"/>
              </a:ext>
            </a:extLst>
          </p:cNvPr>
          <p:cNvSpPr/>
          <p:nvPr/>
        </p:nvSpPr>
        <p:spPr>
          <a:xfrm>
            <a:off x="1093517" y="2289782"/>
            <a:ext cx="4341180" cy="4181382"/>
          </a:xfrm>
          <a:prstGeom prst="ellipse">
            <a:avLst/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Ovál 21">
            <a:extLst>
              <a:ext uri="{FF2B5EF4-FFF2-40B4-BE49-F238E27FC236}">
                <a16:creationId xmlns="" xmlns:a16="http://schemas.microsoft.com/office/drawing/2014/main" id="{1D8FDB7B-BB0D-CB2C-92C2-9CB02C15FEBC}"/>
              </a:ext>
            </a:extLst>
          </p:cNvPr>
          <p:cNvSpPr/>
          <p:nvPr/>
        </p:nvSpPr>
        <p:spPr>
          <a:xfrm>
            <a:off x="1093516" y="2289782"/>
            <a:ext cx="4341181" cy="4181382"/>
          </a:xfrm>
          <a:prstGeom prst="ellipse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BlokTextu 22">
            <a:extLst>
              <a:ext uri="{FF2B5EF4-FFF2-40B4-BE49-F238E27FC236}">
                <a16:creationId xmlns="" xmlns:a16="http://schemas.microsoft.com/office/drawing/2014/main" id="{2C699DE9-5A57-F0D4-0AAF-6964855FCD36}"/>
              </a:ext>
            </a:extLst>
          </p:cNvPr>
          <p:cNvSpPr txBox="1"/>
          <p:nvPr/>
        </p:nvSpPr>
        <p:spPr>
          <a:xfrm>
            <a:off x="3042349" y="3830565"/>
            <a:ext cx="58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chemeClr val="bg1"/>
                </a:solidFill>
              </a:rPr>
              <a:t>S</a:t>
            </a:r>
            <a:r>
              <a:rPr lang="sk-SK" sz="2400" b="1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BlokTextu 23">
            <a:extLst>
              <a:ext uri="{FF2B5EF4-FFF2-40B4-BE49-F238E27FC236}">
                <a16:creationId xmlns="" xmlns:a16="http://schemas.microsoft.com/office/drawing/2014/main" id="{94CF44DE-36A9-0B18-19B7-4551EEA5A454}"/>
              </a:ext>
            </a:extLst>
          </p:cNvPr>
          <p:cNvSpPr txBox="1"/>
          <p:nvPr/>
        </p:nvSpPr>
        <p:spPr>
          <a:xfrm>
            <a:off x="3066913" y="4516869"/>
            <a:ext cx="648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400" b="1" dirty="0">
                <a:solidFill>
                  <a:srgbClr val="FFFF00"/>
                </a:solidFill>
              </a:rPr>
              <a:t>S</a:t>
            </a:r>
            <a:r>
              <a:rPr lang="sk-SK" sz="2400" b="1" baseline="-25000" dirty="0">
                <a:solidFill>
                  <a:srgbClr val="FFFF00"/>
                </a:solidFill>
              </a:rPr>
              <a:t>2</a:t>
            </a:r>
          </a:p>
        </p:txBody>
      </p:sp>
      <p:cxnSp>
        <p:nvCxnSpPr>
          <p:cNvPr id="25" name="Rovná spojnica 24">
            <a:extLst>
              <a:ext uri="{FF2B5EF4-FFF2-40B4-BE49-F238E27FC236}">
                <a16:creationId xmlns="" xmlns:a16="http://schemas.microsoft.com/office/drawing/2014/main" id="{B279ABBF-5F5C-29DF-B305-EEAEFBC9E3DE}"/>
              </a:ext>
            </a:extLst>
          </p:cNvPr>
          <p:cNvCxnSpPr>
            <a:cxnSpLocks/>
          </p:cNvCxnSpPr>
          <p:nvPr/>
        </p:nvCxnSpPr>
        <p:spPr>
          <a:xfrm>
            <a:off x="3323476" y="4378957"/>
            <a:ext cx="211122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nica 25">
            <a:extLst>
              <a:ext uri="{FF2B5EF4-FFF2-40B4-BE49-F238E27FC236}">
                <a16:creationId xmlns="" xmlns:a16="http://schemas.microsoft.com/office/drawing/2014/main" id="{BD766ED3-A460-D807-1C1B-D5946834EBD2}"/>
              </a:ext>
            </a:extLst>
          </p:cNvPr>
          <p:cNvCxnSpPr>
            <a:cxnSpLocks/>
            <a:stCxn id="22" idx="6"/>
          </p:cNvCxnSpPr>
          <p:nvPr/>
        </p:nvCxnSpPr>
        <p:spPr>
          <a:xfrm flipH="1" flipV="1">
            <a:off x="3323475" y="4378957"/>
            <a:ext cx="2111222" cy="151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lokTextu 26">
            <a:extLst>
              <a:ext uri="{FF2B5EF4-FFF2-40B4-BE49-F238E27FC236}">
                <a16:creationId xmlns="" xmlns:a16="http://schemas.microsoft.com/office/drawing/2014/main" id="{D61C4EDD-1610-C767-9385-1DB0AAD133EC}"/>
              </a:ext>
            </a:extLst>
          </p:cNvPr>
          <p:cNvSpPr txBox="1"/>
          <p:nvPr/>
        </p:nvSpPr>
        <p:spPr>
          <a:xfrm>
            <a:off x="4295674" y="3949211"/>
            <a:ext cx="79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i="1" dirty="0">
                <a:solidFill>
                  <a:schemeClr val="bg1"/>
                </a:solidFill>
              </a:rPr>
              <a:t>r</a:t>
            </a:r>
            <a:r>
              <a:rPr lang="sk-SK" sz="2000" b="1" i="1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BlokTextu 27">
            <a:extLst>
              <a:ext uri="{FF2B5EF4-FFF2-40B4-BE49-F238E27FC236}">
                <a16:creationId xmlns="" xmlns:a16="http://schemas.microsoft.com/office/drawing/2014/main" id="{BEB98805-2CB3-34C4-C467-1CF8AC478D1C}"/>
              </a:ext>
            </a:extLst>
          </p:cNvPr>
          <p:cNvSpPr txBox="1"/>
          <p:nvPr/>
        </p:nvSpPr>
        <p:spPr>
          <a:xfrm>
            <a:off x="3922257" y="4292230"/>
            <a:ext cx="4461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000" b="1" i="1" dirty="0">
                <a:solidFill>
                  <a:srgbClr val="FFFF00"/>
                </a:solidFill>
              </a:rPr>
              <a:t>r</a:t>
            </a:r>
            <a:r>
              <a:rPr lang="sk-SK" sz="2000" b="1" i="1" baseline="-250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="" xmlns:a16="http://schemas.microsoft.com/office/drawing/2014/main" id="{521FA5FC-5917-9D73-3F29-1A6AFBD5DE82}"/>
              </a:ext>
            </a:extLst>
          </p:cNvPr>
          <p:cNvSpPr txBox="1"/>
          <p:nvPr/>
        </p:nvSpPr>
        <p:spPr>
          <a:xfrm>
            <a:off x="3609324" y="1079373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sk-SK" sz="4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sk-SK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sk-SK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sk-SK" sz="40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sk-SK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sk-SK" sz="4000" dirty="0"/>
          </a:p>
        </p:txBody>
      </p:sp>
    </p:spTree>
    <p:extLst>
      <p:ext uri="{BB962C8B-B14F-4D97-AF65-F5344CB8AC3E}">
        <p14:creationId xmlns="" xmlns:p14="http://schemas.microsoft.com/office/powerpoint/2010/main" val="304171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ál 5">
            <a:extLst>
              <a:ext uri="{FF2B5EF4-FFF2-40B4-BE49-F238E27FC236}">
                <a16:creationId xmlns="" xmlns:a16="http://schemas.microsoft.com/office/drawing/2014/main" id="{5BD62754-E495-0135-9312-C27763FB16DE}"/>
              </a:ext>
            </a:extLst>
          </p:cNvPr>
          <p:cNvSpPr/>
          <p:nvPr/>
        </p:nvSpPr>
        <p:spPr>
          <a:xfrm>
            <a:off x="3080552" y="2202401"/>
            <a:ext cx="4341180" cy="4181382"/>
          </a:xfrm>
          <a:prstGeom prst="ellipse">
            <a:avLst/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>
            <a:extLst>
              <a:ext uri="{FF2B5EF4-FFF2-40B4-BE49-F238E27FC236}">
                <a16:creationId xmlns="" xmlns:a16="http://schemas.microsoft.com/office/drawing/2014/main" id="{27DC1F25-DBEC-F4D3-7455-64C62F70BB80}"/>
              </a:ext>
            </a:extLst>
          </p:cNvPr>
          <p:cNvSpPr/>
          <p:nvPr/>
        </p:nvSpPr>
        <p:spPr>
          <a:xfrm>
            <a:off x="3730138" y="2628835"/>
            <a:ext cx="3301013" cy="3259585"/>
          </a:xfrm>
          <a:prstGeom prst="ellipse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9" name="Rovná spojnica 8">
            <a:extLst>
              <a:ext uri="{FF2B5EF4-FFF2-40B4-BE49-F238E27FC236}">
                <a16:creationId xmlns="" xmlns:a16="http://schemas.microsoft.com/office/drawing/2014/main" id="{05655EA9-1B53-FEC5-D49E-0BF0F7B5AA04}"/>
              </a:ext>
            </a:extLst>
          </p:cNvPr>
          <p:cNvCxnSpPr>
            <a:cxnSpLocks/>
          </p:cNvCxnSpPr>
          <p:nvPr/>
        </p:nvCxnSpPr>
        <p:spPr>
          <a:xfrm>
            <a:off x="5251142" y="4232555"/>
            <a:ext cx="51825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BlokTextu 9">
            <a:extLst>
              <a:ext uri="{FF2B5EF4-FFF2-40B4-BE49-F238E27FC236}">
                <a16:creationId xmlns="" xmlns:a16="http://schemas.microsoft.com/office/drawing/2014/main" id="{05A1DE68-CC44-3E81-A20E-BF88475182AD}"/>
              </a:ext>
            </a:extLst>
          </p:cNvPr>
          <p:cNvSpPr txBox="1"/>
          <p:nvPr/>
        </p:nvSpPr>
        <p:spPr>
          <a:xfrm>
            <a:off x="5029384" y="3735529"/>
            <a:ext cx="58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chemeClr val="bg1"/>
                </a:solidFill>
              </a:rPr>
              <a:t>S</a:t>
            </a:r>
            <a:r>
              <a:rPr lang="sk-SK" sz="2400" b="1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="" xmlns:a16="http://schemas.microsoft.com/office/drawing/2014/main" id="{CD6E1157-6BDC-421C-E85E-50F76BB9D8E5}"/>
              </a:ext>
            </a:extLst>
          </p:cNvPr>
          <p:cNvSpPr txBox="1"/>
          <p:nvPr/>
        </p:nvSpPr>
        <p:spPr>
          <a:xfrm>
            <a:off x="5251142" y="4267917"/>
            <a:ext cx="648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400" b="1" dirty="0">
                <a:solidFill>
                  <a:srgbClr val="FFFF00"/>
                </a:solidFill>
              </a:rPr>
              <a:t>S</a:t>
            </a:r>
            <a:r>
              <a:rPr lang="sk-SK" sz="2400" b="1" baseline="-25000" dirty="0">
                <a:solidFill>
                  <a:srgbClr val="FFFF00"/>
                </a:solidFill>
              </a:rPr>
              <a:t>2</a:t>
            </a:r>
          </a:p>
        </p:txBody>
      </p:sp>
      <p:cxnSp>
        <p:nvCxnSpPr>
          <p:cNvPr id="14" name="Rovná spojnica 13">
            <a:extLst>
              <a:ext uri="{FF2B5EF4-FFF2-40B4-BE49-F238E27FC236}">
                <a16:creationId xmlns="" xmlns:a16="http://schemas.microsoft.com/office/drawing/2014/main" id="{C46B32DE-192E-2A2E-9572-78BBC286A5BA}"/>
              </a:ext>
            </a:extLst>
          </p:cNvPr>
          <p:cNvCxnSpPr>
            <a:cxnSpLocks/>
          </p:cNvCxnSpPr>
          <p:nvPr/>
        </p:nvCxnSpPr>
        <p:spPr>
          <a:xfrm>
            <a:off x="5251142" y="4258628"/>
            <a:ext cx="217059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>
            <a:extLst>
              <a:ext uri="{FF2B5EF4-FFF2-40B4-BE49-F238E27FC236}">
                <a16:creationId xmlns="" xmlns:a16="http://schemas.microsoft.com/office/drawing/2014/main" id="{29901C5E-3200-1144-CE2D-B9FFDEE893FD}"/>
              </a:ext>
            </a:extLst>
          </p:cNvPr>
          <p:cNvCxnSpPr>
            <a:cxnSpLocks/>
          </p:cNvCxnSpPr>
          <p:nvPr/>
        </p:nvCxnSpPr>
        <p:spPr>
          <a:xfrm flipH="1">
            <a:off x="5302967" y="4293092"/>
            <a:ext cx="172818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lokTextu 18">
            <a:extLst>
              <a:ext uri="{FF2B5EF4-FFF2-40B4-BE49-F238E27FC236}">
                <a16:creationId xmlns="" xmlns:a16="http://schemas.microsoft.com/office/drawing/2014/main" id="{DCBFE9E1-33EB-0662-7C5A-E8C52A82EF20}"/>
              </a:ext>
            </a:extLst>
          </p:cNvPr>
          <p:cNvSpPr txBox="1"/>
          <p:nvPr/>
        </p:nvSpPr>
        <p:spPr>
          <a:xfrm>
            <a:off x="6523975" y="3804709"/>
            <a:ext cx="79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i="1" dirty="0">
                <a:solidFill>
                  <a:schemeClr val="bg1"/>
                </a:solidFill>
              </a:rPr>
              <a:t>r</a:t>
            </a:r>
            <a:r>
              <a:rPr lang="sk-SK" sz="2000" b="1" i="1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BlokTextu 20">
            <a:extLst>
              <a:ext uri="{FF2B5EF4-FFF2-40B4-BE49-F238E27FC236}">
                <a16:creationId xmlns="" xmlns:a16="http://schemas.microsoft.com/office/drawing/2014/main" id="{A0B085B2-F28E-F502-E601-15E7C0201EFF}"/>
              </a:ext>
            </a:extLst>
          </p:cNvPr>
          <p:cNvSpPr txBox="1"/>
          <p:nvPr/>
        </p:nvSpPr>
        <p:spPr>
          <a:xfrm>
            <a:off x="6417096" y="4303745"/>
            <a:ext cx="4461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000" b="1" i="1" dirty="0">
                <a:solidFill>
                  <a:srgbClr val="FFFF00"/>
                </a:solidFill>
              </a:rPr>
              <a:t>r</a:t>
            </a:r>
            <a:r>
              <a:rPr lang="sk-SK" sz="2000" b="1" i="1" baseline="-250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="" xmlns:p14="http://schemas.microsoft.com/office/powerpoint/2010/main" val="22035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224ABBD4-D0E6-2F06-21A7-CE168811F4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8402" y="0"/>
                <a:ext cx="10515600" cy="6729274"/>
              </a:xfrm>
            </p:spPr>
            <p:txBody>
              <a:bodyPr numCol="2">
                <a:normAutofit/>
              </a:bodyPr>
              <a:lstStyle/>
              <a:p>
                <a:pPr marL="0" indent="0">
                  <a:buNone/>
                </a:pPr>
                <a:r>
                  <a:rPr lang="sk-SK" b="1" dirty="0"/>
                  <a:t>a) r</a:t>
                </a:r>
                <a:r>
                  <a:rPr lang="sk-SK" b="1" baseline="-25000" dirty="0"/>
                  <a:t>1</a:t>
                </a:r>
                <a:r>
                  <a:rPr lang="sk-SK" b="1" dirty="0"/>
                  <a:t>=8cm</a:t>
                </a:r>
              </a:p>
              <a:p>
                <a:pPr marL="0" indent="0">
                  <a:buNone/>
                </a:pPr>
                <a:r>
                  <a:rPr lang="sk-SK" b="1" dirty="0"/>
                  <a:t>    r</a:t>
                </a:r>
                <a:r>
                  <a:rPr lang="sk-SK" b="1" baseline="-25000" dirty="0"/>
                  <a:t>2</a:t>
                </a:r>
                <a:r>
                  <a:rPr lang="sk-SK" b="1" dirty="0"/>
                  <a:t>=3cm</a:t>
                </a:r>
              </a:p>
              <a:p>
                <a:pPr marL="0" indent="0">
                  <a:buNone/>
                </a:pPr>
                <a:r>
                  <a:rPr lang="sk-SK" b="1" dirty="0"/>
                  <a:t/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sk-SK" b="1" i="1" baseline="-2500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sk-SK" b="1" i="1" baseline="-2500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sk-SK" b="1" dirty="0"/>
                  <a:t>=11cm</a:t>
                </a:r>
              </a:p>
              <a:p>
                <a:pPr marL="0" indent="0">
                  <a:buNone/>
                </a:pPr>
                <a:endParaRPr lang="sk-SK" b="1" dirty="0"/>
              </a:p>
              <a:p>
                <a:pPr marL="0" indent="0">
                  <a:buNone/>
                </a:pPr>
                <a:r>
                  <a:rPr lang="sk-SK" b="1" dirty="0"/>
                  <a:t>b) r</a:t>
                </a:r>
                <a:r>
                  <a:rPr lang="sk-SK" b="1" baseline="-25000" dirty="0"/>
                  <a:t>1</a:t>
                </a:r>
                <a:r>
                  <a:rPr lang="sk-SK" b="1" dirty="0"/>
                  <a:t>=6cm</a:t>
                </a:r>
              </a:p>
              <a:p>
                <a:pPr marL="0" indent="0">
                  <a:buNone/>
                </a:pPr>
                <a:r>
                  <a:rPr lang="sk-SK" b="1" dirty="0"/>
                  <a:t>     r</a:t>
                </a:r>
                <a:r>
                  <a:rPr lang="sk-SK" b="1" baseline="-25000" dirty="0"/>
                  <a:t>2</a:t>
                </a:r>
                <a:r>
                  <a:rPr lang="sk-SK" b="1" dirty="0"/>
                  <a:t>=3cm</a:t>
                </a:r>
              </a:p>
              <a:p>
                <a:pPr marL="0" indent="0">
                  <a:buNone/>
                </a:pPr>
                <a:r>
                  <a:rPr lang="sk-SK" b="1" dirty="0"/>
                  <a:t/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sk-SK" b="1" i="1" baseline="-2500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sk-SK" b="1" i="1" baseline="-2500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sk-SK" b="1" dirty="0"/>
                  <a:t>=11cm</a:t>
                </a:r>
              </a:p>
              <a:p>
                <a:pPr marL="0" indent="0">
                  <a:buNone/>
                </a:pPr>
                <a:endParaRPr lang="sk-SK" b="1" dirty="0"/>
              </a:p>
              <a:p>
                <a:pPr marL="0" indent="0">
                  <a:buNone/>
                </a:pPr>
                <a:r>
                  <a:rPr lang="sk-SK" b="1" dirty="0"/>
                  <a:t>c) r</a:t>
                </a:r>
                <a:r>
                  <a:rPr lang="sk-SK" b="1" baseline="-25000" dirty="0"/>
                  <a:t>1</a:t>
                </a:r>
                <a:r>
                  <a:rPr lang="sk-SK" b="1" dirty="0"/>
                  <a:t>=8cm</a:t>
                </a:r>
              </a:p>
              <a:p>
                <a:pPr marL="0" indent="0">
                  <a:buNone/>
                </a:pPr>
                <a:r>
                  <a:rPr lang="sk-SK" b="1" dirty="0"/>
                  <a:t>    r</a:t>
                </a:r>
                <a:r>
                  <a:rPr lang="sk-SK" b="1" baseline="-25000" dirty="0"/>
                  <a:t>2</a:t>
                </a:r>
                <a:r>
                  <a:rPr lang="sk-SK" b="1" dirty="0"/>
                  <a:t>=3cm</a:t>
                </a:r>
              </a:p>
              <a:p>
                <a:pPr marL="0" indent="0">
                  <a:buNone/>
                </a:pPr>
                <a:r>
                  <a:rPr lang="sk-SK" b="1" dirty="0"/>
                  <a:t/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sk-SK" b="1" i="1" baseline="-2500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sk-SK" b="1" i="1" baseline="-2500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sk-SK" b="1" dirty="0"/>
                  <a:t>=9cm</a:t>
                </a:r>
              </a:p>
              <a:p>
                <a:pPr marL="0" indent="0">
                  <a:buNone/>
                </a:pPr>
                <a:endParaRPr lang="sk-SK" sz="1100" b="1" dirty="0"/>
              </a:p>
              <a:p>
                <a:pPr marL="0" indent="0">
                  <a:buNone/>
                </a:pPr>
                <a:endParaRPr lang="sk-SK" b="1" dirty="0"/>
              </a:p>
              <a:p>
                <a:pPr marL="0" indent="0">
                  <a:buNone/>
                </a:pPr>
                <a:r>
                  <a:rPr lang="sk-SK" b="1" dirty="0"/>
                  <a:t>d) r</a:t>
                </a:r>
                <a:r>
                  <a:rPr lang="sk-SK" b="1" baseline="-25000" dirty="0"/>
                  <a:t>1</a:t>
                </a:r>
                <a:r>
                  <a:rPr lang="sk-SK" b="1" dirty="0"/>
                  <a:t>=8cm</a:t>
                </a:r>
              </a:p>
              <a:p>
                <a:pPr marL="0" indent="0">
                  <a:buNone/>
                </a:pPr>
                <a:r>
                  <a:rPr lang="sk-SK" b="1" dirty="0"/>
                  <a:t>     r</a:t>
                </a:r>
                <a:r>
                  <a:rPr lang="sk-SK" b="1" baseline="-25000" dirty="0"/>
                  <a:t>2</a:t>
                </a:r>
                <a:r>
                  <a:rPr lang="sk-SK" b="1" dirty="0"/>
                  <a:t>=3cm</a:t>
                </a:r>
              </a:p>
              <a:p>
                <a:pPr marL="0" indent="0">
                  <a:buNone/>
                </a:pPr>
                <a:r>
                  <a:rPr lang="sk-SK" b="1" dirty="0"/>
                  <a:t/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sk-SK" b="1" i="1" baseline="-2500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sk-SK" b="1" i="1" baseline="-2500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sk-SK" b="1" dirty="0"/>
                  <a:t>=0cm</a:t>
                </a:r>
              </a:p>
              <a:p>
                <a:pPr marL="0" indent="0">
                  <a:buNone/>
                </a:pPr>
                <a:endParaRPr lang="sk-SK" b="1" dirty="0"/>
              </a:p>
              <a:p>
                <a:pPr marL="0" indent="0">
                  <a:buNone/>
                </a:pPr>
                <a:r>
                  <a:rPr lang="sk-SK" b="1" dirty="0"/>
                  <a:t>e) r</a:t>
                </a:r>
                <a:r>
                  <a:rPr lang="sk-SK" b="1" baseline="-25000" dirty="0"/>
                  <a:t>1</a:t>
                </a:r>
                <a:r>
                  <a:rPr lang="sk-SK" b="1" dirty="0"/>
                  <a:t>=8cm</a:t>
                </a:r>
              </a:p>
              <a:p>
                <a:pPr marL="0" indent="0">
                  <a:buNone/>
                </a:pPr>
                <a:r>
                  <a:rPr lang="sk-SK" b="1" dirty="0"/>
                  <a:t>    r</a:t>
                </a:r>
                <a:r>
                  <a:rPr lang="sk-SK" b="1" baseline="-25000" dirty="0"/>
                  <a:t>2</a:t>
                </a:r>
                <a:r>
                  <a:rPr lang="sk-SK" b="1" dirty="0"/>
                  <a:t>=3cm</a:t>
                </a:r>
              </a:p>
              <a:p>
                <a:pPr marL="0" indent="0">
                  <a:buNone/>
                </a:pPr>
                <a:r>
                  <a:rPr lang="sk-SK" b="1" dirty="0"/>
                  <a:t/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sk-SK" b="1" i="1" baseline="-2500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sk-SK" b="1" i="1" baseline="-2500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sk-SK" b="1" dirty="0"/>
                  <a:t>=5cm</a:t>
                </a:r>
              </a:p>
              <a:p>
                <a:pPr marL="0" indent="0">
                  <a:buNone/>
                </a:pPr>
                <a:endParaRPr lang="sk-SK" sz="1200" b="1" dirty="0"/>
              </a:p>
              <a:p>
                <a:pPr marL="0" indent="0">
                  <a:buNone/>
                </a:pPr>
                <a:endParaRPr lang="sk-SK" b="1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24ABBD4-D0E6-2F06-21A7-CE168811F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402" y="0"/>
                <a:ext cx="10515600" cy="6729274"/>
              </a:xfrm>
              <a:blipFill>
                <a:blip r:embed="rId2"/>
                <a:stretch>
                  <a:fillRect l="-1159" t="-63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30965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2C625128-3AED-D59C-CF54-C91E8247E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43293"/>
            <a:ext cx="12192000" cy="1325563"/>
          </a:xfrm>
        </p:spPr>
        <p:txBody>
          <a:bodyPr/>
          <a:lstStyle/>
          <a:p>
            <a:pPr algn="ctr"/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="" xmlns:p14="http://schemas.microsoft.com/office/powerpoint/2010/main" val="46049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B7E8AE-A3AC-4BB7-A5C6-F00EC697B2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="" xmlns:a16="http://schemas.microsoft.com/office/drawing/2014/main" id="{729F2144-48B7-4730-955E-365ECED3AB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E765FF50-D2F9-4A4F-86ED-F101E172BA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="" xmlns:a16="http://schemas.microsoft.com/office/drawing/2014/main" id="{3846FEE8-4D1D-230F-3740-FF166C09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513188"/>
            <a:ext cx="7107591" cy="518061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sz="5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</a:t>
            </a:r>
            <a:r>
              <a:rPr lang="en-US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sk-SK" sz="5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sz="5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Koľko</a:t>
            </a:r>
            <a:r>
              <a:rPr lang="en-US" sz="5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krát</a:t>
            </a:r>
            <a:r>
              <a:rPr lang="en-US" sz="5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sz="5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musí</a:t>
            </a:r>
            <a:r>
              <a:rPr lang="en-US" sz="5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otočiť</a:t>
            </a:r>
            <a:r>
              <a:rPr lang="en-US" sz="5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kladka</a:t>
            </a:r>
            <a:r>
              <a:rPr lang="en-US" sz="5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aby </a:t>
            </a:r>
            <a:r>
              <a:rPr lang="en-US" sz="5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vytiahla</a:t>
            </a:r>
            <a:r>
              <a:rPr lang="en-US" sz="5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koniec</a:t>
            </a:r>
            <a:r>
              <a:rPr lang="en-US" sz="5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lana</a:t>
            </a:r>
            <a:r>
              <a:rPr lang="en-US" sz="5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en-US" sz="5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výšky</a:t>
            </a:r>
            <a:r>
              <a:rPr lang="en-US" sz="5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163,28 m. </a:t>
            </a:r>
            <a:r>
              <a:rPr lang="en-US" sz="5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Polomer</a:t>
            </a:r>
            <a:r>
              <a:rPr lang="en-US" sz="5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kladky</a:t>
            </a:r>
            <a:r>
              <a:rPr lang="en-US" sz="5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je 12 cm.</a:t>
            </a:r>
          </a:p>
        </p:txBody>
      </p:sp>
      <p:pic>
        <p:nvPicPr>
          <p:cNvPr id="4" name="Obrázok 3" descr="Kladka murárska A-E">
            <a:extLst>
              <a:ext uri="{FF2B5EF4-FFF2-40B4-BE49-F238E27FC236}">
                <a16:creationId xmlns="" xmlns:a16="http://schemas.microsoft.com/office/drawing/2014/main" id="{EBFB5D6A-A017-FF90-BE75-E53B2EDD78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150" r="5525" b="3"/>
          <a:stretch/>
        </p:blipFill>
        <p:spPr bwMode="auto">
          <a:xfrm>
            <a:off x="7162800" y="10"/>
            <a:ext cx="5029200" cy="56938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04D834C7-8223-43DA-AA30-E15A1BC7BB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B62DE6C5-8EB8-4E41-B0FF-93563AA4C5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558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B7E8AE-A3AC-4BB7-A5C6-F00EC697B2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="" xmlns:a16="http://schemas.microsoft.com/office/drawing/2014/main" id="{DE61FBD7-E37C-4B38-BE44-A6D4978D74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34F8020C-60BB-4357-8207-13221A99AE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392BFCFE-FD78-4EDF-BEFE-CC444DC5F3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1000" y="0"/>
            <a:ext cx="12203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2A9F5D68-3D95-43BF-ACDE-75B3AF83A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33AC5ED2-7560-4690-BDE5-563A974562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="" xmlns:a16="http://schemas.microsoft.com/office/drawing/2014/main" id="{D1494DE1-95EC-2BEB-DF9E-5F275E7E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325" y="292384"/>
            <a:ext cx="6143064" cy="62732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900" dirty="0" err="1">
                <a:solidFill>
                  <a:srgbClr val="FF0000"/>
                </a:solidFill>
                <a:effectLst/>
              </a:rPr>
              <a:t>Úloha</a:t>
            </a:r>
            <a:r>
              <a:rPr lang="en-US" sz="4900" dirty="0">
                <a:solidFill>
                  <a:srgbClr val="FF0000"/>
                </a:solidFill>
                <a:effectLst/>
              </a:rPr>
              <a:t> 2: </a:t>
            </a:r>
            <a:r>
              <a:rPr lang="sk-SK" sz="4900" dirty="0">
                <a:solidFill>
                  <a:schemeClr val="tx2"/>
                </a:solidFill>
                <a:effectLst/>
              </a:rPr>
              <a:t/>
            </a:r>
            <a:br>
              <a:rPr lang="sk-SK" sz="4900" dirty="0">
                <a:solidFill>
                  <a:schemeClr val="tx2"/>
                </a:solidFill>
                <a:effectLst/>
              </a:rPr>
            </a:br>
            <a:r>
              <a:rPr lang="en-US" sz="4900" dirty="0" err="1">
                <a:solidFill>
                  <a:schemeClr val="tx2"/>
                </a:solidFill>
                <a:effectLst/>
              </a:rPr>
              <a:t>Silvii</a:t>
            </a:r>
            <a:r>
              <a:rPr lang="en-US" sz="4900" dirty="0">
                <a:solidFill>
                  <a:schemeClr val="tx2"/>
                </a:solidFill>
                <a:effectLst/>
              </a:rPr>
              <a:t> </a:t>
            </a:r>
            <a:r>
              <a:rPr lang="en-US" sz="4900" dirty="0" err="1">
                <a:solidFill>
                  <a:schemeClr val="tx2"/>
                </a:solidFill>
                <a:effectLst/>
              </a:rPr>
              <a:t>sa</a:t>
            </a:r>
            <a:r>
              <a:rPr lang="en-US" sz="4900" dirty="0">
                <a:solidFill>
                  <a:schemeClr val="tx2"/>
                </a:solidFill>
                <a:effectLst/>
              </a:rPr>
              <a:t> </a:t>
            </a:r>
            <a:r>
              <a:rPr lang="en-US" sz="4900" dirty="0" err="1">
                <a:solidFill>
                  <a:schemeClr val="tx2"/>
                </a:solidFill>
                <a:effectLst/>
              </a:rPr>
              <a:t>rozbilo</a:t>
            </a:r>
            <a:r>
              <a:rPr lang="en-US" sz="4900" dirty="0">
                <a:solidFill>
                  <a:schemeClr val="tx2"/>
                </a:solidFill>
                <a:effectLst/>
              </a:rPr>
              <a:t> </a:t>
            </a:r>
            <a:r>
              <a:rPr lang="en-US" sz="4900" dirty="0" err="1">
                <a:solidFill>
                  <a:schemeClr val="tx2"/>
                </a:solidFill>
                <a:effectLst/>
              </a:rPr>
              <a:t>zrkadlo</a:t>
            </a:r>
            <a:r>
              <a:rPr lang="en-US" sz="4900" dirty="0">
                <a:solidFill>
                  <a:schemeClr val="tx2"/>
                </a:solidFill>
                <a:effectLst/>
              </a:rPr>
              <a:t>, </a:t>
            </a:r>
            <a:r>
              <a:rPr lang="en-US" sz="4900" dirty="0" err="1">
                <a:solidFill>
                  <a:schemeClr val="tx2"/>
                </a:solidFill>
                <a:effectLst/>
              </a:rPr>
              <a:t>ktoré</a:t>
            </a:r>
            <a:r>
              <a:rPr lang="en-US" sz="4900" dirty="0">
                <a:solidFill>
                  <a:schemeClr val="tx2"/>
                </a:solidFill>
                <a:effectLst/>
              </a:rPr>
              <a:t> </a:t>
            </a:r>
            <a:r>
              <a:rPr lang="en-US" sz="4900" dirty="0" err="1">
                <a:solidFill>
                  <a:schemeClr val="tx2"/>
                </a:solidFill>
                <a:effectLst/>
              </a:rPr>
              <a:t>malo</a:t>
            </a:r>
            <a:r>
              <a:rPr lang="en-US" sz="4900" dirty="0">
                <a:solidFill>
                  <a:schemeClr val="tx2"/>
                </a:solidFill>
                <a:effectLst/>
              </a:rPr>
              <a:t> </a:t>
            </a:r>
            <a:r>
              <a:rPr lang="en-US" sz="4900" dirty="0" err="1">
                <a:solidFill>
                  <a:schemeClr val="tx2"/>
                </a:solidFill>
                <a:effectLst/>
              </a:rPr>
              <a:t>tvar</a:t>
            </a:r>
            <a:r>
              <a:rPr lang="en-US" sz="4900" dirty="0">
                <a:solidFill>
                  <a:schemeClr val="tx2"/>
                </a:solidFill>
                <a:effectLst/>
              </a:rPr>
              <a:t> </a:t>
            </a:r>
            <a:r>
              <a:rPr lang="en-US" sz="4900" dirty="0" err="1">
                <a:solidFill>
                  <a:schemeClr val="tx2"/>
                </a:solidFill>
                <a:effectLst/>
              </a:rPr>
              <a:t>kruhu</a:t>
            </a:r>
            <a:r>
              <a:rPr lang="en-US" sz="4900" dirty="0">
                <a:solidFill>
                  <a:schemeClr val="tx2"/>
                </a:solidFill>
                <a:effectLst/>
              </a:rPr>
              <a:t> a </a:t>
            </a:r>
            <a:r>
              <a:rPr lang="en-US" sz="4900" dirty="0" err="1">
                <a:solidFill>
                  <a:schemeClr val="tx2"/>
                </a:solidFill>
                <a:effectLst/>
              </a:rPr>
              <a:t>ostal</a:t>
            </a:r>
            <a:r>
              <a:rPr lang="en-US" sz="4900" dirty="0">
                <a:solidFill>
                  <a:schemeClr val="tx2"/>
                </a:solidFill>
                <a:effectLst/>
              </a:rPr>
              <a:t> </a:t>
            </a:r>
            <a:r>
              <a:rPr lang="en-US" sz="4900" dirty="0" err="1">
                <a:solidFill>
                  <a:schemeClr val="tx2"/>
                </a:solidFill>
                <a:effectLst/>
              </a:rPr>
              <a:t>jej</a:t>
            </a:r>
            <a:r>
              <a:rPr lang="en-US" sz="4900" dirty="0">
                <a:solidFill>
                  <a:schemeClr val="tx2"/>
                </a:solidFill>
                <a:effectLst/>
              </a:rPr>
              <a:t> </a:t>
            </a:r>
            <a:r>
              <a:rPr lang="en-US" sz="4900" dirty="0" err="1">
                <a:solidFill>
                  <a:schemeClr val="tx2"/>
                </a:solidFill>
                <a:effectLst/>
              </a:rPr>
              <a:t>iba</a:t>
            </a:r>
            <a:r>
              <a:rPr lang="en-US" sz="4900" dirty="0">
                <a:solidFill>
                  <a:schemeClr val="tx2"/>
                </a:solidFill>
                <a:effectLst/>
              </a:rPr>
              <a:t> </a:t>
            </a:r>
            <a:r>
              <a:rPr lang="en-US" sz="4900" dirty="0" err="1">
                <a:solidFill>
                  <a:schemeClr val="tx2"/>
                </a:solidFill>
                <a:effectLst/>
              </a:rPr>
              <a:t>jeho</a:t>
            </a:r>
            <a:r>
              <a:rPr lang="en-US" sz="4900" dirty="0">
                <a:solidFill>
                  <a:schemeClr val="tx2"/>
                </a:solidFill>
                <a:effectLst/>
              </a:rPr>
              <a:t> </a:t>
            </a:r>
            <a:r>
              <a:rPr lang="en-US" sz="4900" dirty="0" err="1">
                <a:solidFill>
                  <a:schemeClr val="tx2"/>
                </a:solidFill>
                <a:effectLst/>
              </a:rPr>
              <a:t>rám</a:t>
            </a:r>
            <a:r>
              <a:rPr lang="en-US" sz="4900" dirty="0">
                <a:solidFill>
                  <a:schemeClr val="tx2"/>
                </a:solidFill>
                <a:effectLst/>
              </a:rPr>
              <a:t>, </a:t>
            </a:r>
            <a:r>
              <a:rPr lang="en-US" sz="4900" dirty="0" err="1">
                <a:solidFill>
                  <a:schemeClr val="tx2"/>
                </a:solidFill>
                <a:effectLst/>
              </a:rPr>
              <a:t>pričom</a:t>
            </a:r>
            <a:r>
              <a:rPr lang="en-US" sz="4900" dirty="0">
                <a:solidFill>
                  <a:schemeClr val="tx2"/>
                </a:solidFill>
                <a:effectLst/>
              </a:rPr>
              <a:t> </a:t>
            </a:r>
            <a:r>
              <a:rPr lang="en-US" sz="4900" dirty="0" err="1">
                <a:solidFill>
                  <a:schemeClr val="tx2"/>
                </a:solidFill>
                <a:effectLst/>
              </a:rPr>
              <a:t>polomer</a:t>
            </a:r>
            <a:r>
              <a:rPr lang="en-US" sz="4900" dirty="0">
                <a:solidFill>
                  <a:schemeClr val="tx2"/>
                </a:solidFill>
                <a:effectLst/>
              </a:rPr>
              <a:t> </a:t>
            </a:r>
            <a:r>
              <a:rPr lang="en-US" sz="4900" dirty="0" err="1">
                <a:solidFill>
                  <a:schemeClr val="tx2"/>
                </a:solidFill>
                <a:effectLst/>
              </a:rPr>
              <a:t>zrkadla</a:t>
            </a:r>
            <a:r>
              <a:rPr lang="en-US" sz="4900" dirty="0">
                <a:solidFill>
                  <a:schemeClr val="tx2"/>
                </a:solidFill>
                <a:effectLst/>
              </a:rPr>
              <a:t> </a:t>
            </a:r>
            <a:r>
              <a:rPr lang="en-US" sz="4900" dirty="0" err="1">
                <a:solidFill>
                  <a:schemeClr val="tx2"/>
                </a:solidFill>
                <a:effectLst/>
              </a:rPr>
              <a:t>bol</a:t>
            </a:r>
            <a:r>
              <a:rPr lang="en-US" sz="4900" dirty="0">
                <a:solidFill>
                  <a:schemeClr val="tx2"/>
                </a:solidFill>
                <a:effectLst/>
              </a:rPr>
              <a:t> 15 cm. </a:t>
            </a:r>
            <a:r>
              <a:rPr lang="en-US" sz="4900" dirty="0" err="1">
                <a:solidFill>
                  <a:schemeClr val="tx2"/>
                </a:solidFill>
                <a:effectLst/>
              </a:rPr>
              <a:t>Koľko</a:t>
            </a:r>
            <a:r>
              <a:rPr lang="en-US" sz="4900" dirty="0">
                <a:solidFill>
                  <a:schemeClr val="tx2"/>
                </a:solidFill>
                <a:effectLst/>
              </a:rPr>
              <a:t> cm</a:t>
            </a:r>
            <a:r>
              <a:rPr lang="en-US" sz="4900" baseline="30000" dirty="0">
                <a:solidFill>
                  <a:schemeClr val="tx2"/>
                </a:solidFill>
                <a:effectLst/>
              </a:rPr>
              <a:t>2</a:t>
            </a:r>
            <a:r>
              <a:rPr lang="en-US" sz="4900" dirty="0">
                <a:solidFill>
                  <a:schemeClr val="tx2"/>
                </a:solidFill>
                <a:effectLst/>
              </a:rPr>
              <a:t> </a:t>
            </a:r>
            <a:r>
              <a:rPr lang="en-US" sz="4900" dirty="0" err="1">
                <a:solidFill>
                  <a:schemeClr val="tx2"/>
                </a:solidFill>
                <a:effectLst/>
              </a:rPr>
              <a:t>zrkadla</a:t>
            </a:r>
            <a:r>
              <a:rPr lang="en-US" sz="4900" dirty="0">
                <a:solidFill>
                  <a:schemeClr val="tx2"/>
                </a:solidFill>
                <a:effectLst/>
              </a:rPr>
              <a:t> </a:t>
            </a:r>
            <a:r>
              <a:rPr lang="en-US" sz="4900" dirty="0" err="1">
                <a:solidFill>
                  <a:schemeClr val="tx2"/>
                </a:solidFill>
                <a:effectLst/>
              </a:rPr>
              <a:t>musí</a:t>
            </a:r>
            <a:r>
              <a:rPr lang="en-US" sz="4900" dirty="0">
                <a:solidFill>
                  <a:schemeClr val="tx2"/>
                </a:solidFill>
                <a:effectLst/>
              </a:rPr>
              <a:t> </a:t>
            </a:r>
            <a:r>
              <a:rPr lang="en-US" sz="4900" dirty="0" err="1">
                <a:solidFill>
                  <a:schemeClr val="tx2"/>
                </a:solidFill>
                <a:effectLst/>
              </a:rPr>
              <a:t>sklár</a:t>
            </a:r>
            <a:r>
              <a:rPr lang="en-US" sz="4900" dirty="0">
                <a:solidFill>
                  <a:schemeClr val="tx2"/>
                </a:solidFill>
                <a:effectLst/>
              </a:rPr>
              <a:t> </a:t>
            </a:r>
            <a:r>
              <a:rPr lang="en-US" sz="4900" dirty="0" err="1">
                <a:solidFill>
                  <a:schemeClr val="tx2"/>
                </a:solidFill>
                <a:effectLst/>
              </a:rPr>
              <a:t>použiť</a:t>
            </a:r>
            <a:r>
              <a:rPr lang="sk-SK" sz="4900" dirty="0">
                <a:solidFill>
                  <a:schemeClr val="tx2"/>
                </a:solidFill>
              </a:rPr>
              <a:t>, </a:t>
            </a:r>
            <a:r>
              <a:rPr lang="en-US" sz="4900" dirty="0">
                <a:solidFill>
                  <a:schemeClr val="tx2"/>
                </a:solidFill>
                <a:effectLst/>
              </a:rPr>
              <a:t>aby </a:t>
            </a:r>
            <a:r>
              <a:rPr lang="en-US" sz="4900" dirty="0" err="1">
                <a:solidFill>
                  <a:schemeClr val="tx2"/>
                </a:solidFill>
                <a:effectLst/>
              </a:rPr>
              <a:t>jej</a:t>
            </a:r>
            <a:r>
              <a:rPr lang="en-US" sz="4900" dirty="0">
                <a:solidFill>
                  <a:schemeClr val="tx2"/>
                </a:solidFill>
                <a:effectLst/>
              </a:rPr>
              <a:t> </a:t>
            </a:r>
            <a:r>
              <a:rPr lang="en-US" sz="4900" dirty="0" err="1">
                <a:solidFill>
                  <a:schemeClr val="tx2"/>
                </a:solidFill>
                <a:effectLst/>
              </a:rPr>
              <a:t>zrkadlo</a:t>
            </a:r>
            <a:r>
              <a:rPr lang="en-US" sz="4900" dirty="0">
                <a:solidFill>
                  <a:schemeClr val="tx2"/>
                </a:solidFill>
                <a:effectLst/>
              </a:rPr>
              <a:t> </a:t>
            </a:r>
            <a:r>
              <a:rPr lang="en-US" sz="4900" dirty="0" err="1">
                <a:solidFill>
                  <a:schemeClr val="tx2"/>
                </a:solidFill>
                <a:effectLst/>
              </a:rPr>
              <a:t>opravil</a:t>
            </a:r>
            <a:r>
              <a:rPr lang="en-US" sz="4900" dirty="0">
                <a:solidFill>
                  <a:schemeClr val="tx2"/>
                </a:solidFill>
                <a:effectLst/>
              </a:rPr>
              <a:t>? </a:t>
            </a:r>
            <a:r>
              <a:rPr lang="en-US" sz="2400" dirty="0">
                <a:solidFill>
                  <a:schemeClr val="tx2"/>
                </a:solidFill>
                <a:effectLst/>
              </a:rPr>
              <a:t/>
            </a:r>
            <a:br>
              <a:rPr lang="en-US" sz="2400" dirty="0">
                <a:solidFill>
                  <a:schemeClr val="tx2"/>
                </a:solidFill>
                <a:effectLst/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="" xmlns:a16="http://schemas.microsoft.com/office/drawing/2014/main" id="{3B4C6077-E8A5-64BF-E5C4-FB6500CA39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44" r="4352"/>
          <a:stretch/>
        </p:blipFill>
        <p:spPr>
          <a:xfrm>
            <a:off x="838200" y="838200"/>
            <a:ext cx="4617008" cy="5181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8698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CB7E8AE-A3AC-4BB7-A5C6-F00EC697B2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26B0FCFA-8A2E-4F10-87BD-34565BD7C3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3B65FFA-2EDB-4641-8B7D-8D5A551778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="" xmlns:a16="http://schemas.microsoft.com/office/drawing/2014/main" id="{512ED70D-141F-5F3B-EC00-EE3A5F7C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362" y="570602"/>
            <a:ext cx="9900325" cy="2172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Vzájomn</a:t>
            </a:r>
            <a:r>
              <a:rPr lang="sk-SK" sz="5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</a:t>
            </a:r>
            <a:r>
              <a:rPr lang="en-US" sz="5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poloh</a:t>
            </a:r>
            <a:r>
              <a:rPr lang="sk-SK" sz="5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5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2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priam</a:t>
            </a:r>
            <a:r>
              <a:rPr lang="sk-SK" sz="52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ky</a:t>
            </a:r>
            <a:r>
              <a:rPr lang="sk-SK" sz="5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5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sk-SK" sz="5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kružnice</a:t>
            </a:r>
            <a:r>
              <a:rPr lang="en-US" sz="5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B145B6B-0C0D-455A-986C-C210A43E0F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114798"/>
            <a:ext cx="12192000" cy="274320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C74813CB-BAA2-4F0F-8B4D-D5F6F0653D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4114797"/>
            <a:ext cx="12188944" cy="2753797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716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="" xmlns:a16="http://schemas.microsoft.com/office/drawing/2014/main" id="{730D50E4-E7DC-7C8D-E6DA-B1956855D5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6318" b="-912"/>
          <a:stretch>
            <a:fillRect/>
          </a:stretch>
        </p:blipFill>
        <p:spPr>
          <a:xfrm>
            <a:off x="7861465" y="0"/>
            <a:ext cx="4111323" cy="407793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="" xmlns:a16="http://schemas.microsoft.com/office/drawing/2014/main" id="{730D50E4-E7DC-7C8D-E6DA-B1956855D5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829" r="31294" b="-2381"/>
          <a:stretch>
            <a:fillRect/>
          </a:stretch>
        </p:blipFill>
        <p:spPr>
          <a:xfrm>
            <a:off x="0" y="0"/>
            <a:ext cx="4135074" cy="4137307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="" xmlns:a16="http://schemas.microsoft.com/office/drawing/2014/main" id="{730D50E4-E7DC-7C8D-E6DA-B1956855D5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122" b="-4439"/>
          <a:stretch>
            <a:fillRect/>
          </a:stretch>
        </p:blipFill>
        <p:spPr>
          <a:xfrm>
            <a:off x="3990110" y="0"/>
            <a:ext cx="3891148" cy="42204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8861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ľka 4">
            <a:extLst>
              <a:ext uri="{FF2B5EF4-FFF2-40B4-BE49-F238E27FC236}">
                <a16:creationId xmlns="" xmlns:a16="http://schemas.microsoft.com/office/drawing/2014/main" id="{23C9BF4D-BC8A-767E-2EA6-E307F4089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664416213"/>
              </p:ext>
            </p:extLst>
          </p:nvPr>
        </p:nvGraphicFramePr>
        <p:xfrm>
          <a:off x="838200" y="1192996"/>
          <a:ext cx="10515600" cy="409769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257800">
                  <a:extLst>
                    <a:ext uri="{9D8B030D-6E8A-4147-A177-3AD203B41FA5}">
                      <a16:colId xmlns="" xmlns:a16="http://schemas.microsoft.com/office/drawing/2014/main" val="1593118100"/>
                    </a:ext>
                  </a:extLst>
                </a:gridCol>
                <a:gridCol w="5257800">
                  <a:extLst>
                    <a:ext uri="{9D8B030D-6E8A-4147-A177-3AD203B41FA5}">
                      <a16:colId xmlns="" xmlns:a16="http://schemas.microsoft.com/office/drawing/2014/main" val="2163404503"/>
                    </a:ext>
                  </a:extLst>
                </a:gridCol>
              </a:tblGrid>
              <a:tr h="1241127">
                <a:tc>
                  <a:txBody>
                    <a:bodyPr/>
                    <a:lstStyle/>
                    <a:p>
                      <a:pPr algn="ctr"/>
                      <a:r>
                        <a:rPr lang="sk-SK" sz="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a) </a:t>
                      </a:r>
                      <a:r>
                        <a:rPr lang="sk-SK" sz="5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Nesečnica</a:t>
                      </a:r>
                      <a:endParaRPr lang="sk-SK" sz="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 </a:t>
                      </a:r>
                      <a:r>
                        <a:rPr lang="sk-SK" sz="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spoločných bodov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9777751"/>
                  </a:ext>
                </a:extLst>
              </a:tr>
              <a:tr h="1241127">
                <a:tc>
                  <a:txBody>
                    <a:bodyPr/>
                    <a:lstStyle/>
                    <a:p>
                      <a:pPr algn="ctr"/>
                      <a:r>
                        <a:rPr lang="sk-SK" sz="5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b) Dotyčnica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5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spoločný bod</a:t>
                      </a:r>
                      <a:endParaRPr lang="sk-SK" sz="5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9670824"/>
                  </a:ext>
                </a:extLst>
              </a:tr>
              <a:tr h="1241127">
                <a:tc>
                  <a:txBody>
                    <a:bodyPr/>
                    <a:lstStyle/>
                    <a:p>
                      <a:pPr algn="ctr"/>
                      <a:r>
                        <a:rPr lang="sk-SK" sz="5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c) Sečnica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5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 spoločné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045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2071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CB7E8AE-A3AC-4BB7-A5C6-F00EC697B2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26B0FCFA-8A2E-4F10-87BD-34565BD7C3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B4D62A3-4FC4-441C-AA16-33961136ED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="" xmlns:a16="http://schemas.microsoft.com/office/drawing/2014/main" id="{512ED70D-141F-5F3B-EC00-EE3A5F7C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160" y="696201"/>
            <a:ext cx="7215570" cy="23355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Vzájomná</a:t>
            </a:r>
            <a:r>
              <a:rPr lang="en-US" sz="5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poloha</a:t>
            </a:r>
            <a:r>
              <a:rPr lang="en-US" sz="5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5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dvoch </a:t>
            </a:r>
            <a:r>
              <a:rPr lang="en-US" sz="5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kružn</a:t>
            </a:r>
            <a:r>
              <a:rPr lang="sk-SK" sz="5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íc</a:t>
            </a:r>
            <a:r>
              <a:rPr lang="en-US" sz="5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B145B6B-0C0D-455A-986C-C210A43E0F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3353734"/>
            <a:ext cx="12192000" cy="350426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C74813CB-BAA2-4F0F-8B4D-D5F6F0653D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3054" y="3353732"/>
            <a:ext cx="12191999" cy="3514863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434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ál 5">
            <a:extLst>
              <a:ext uri="{FF2B5EF4-FFF2-40B4-BE49-F238E27FC236}">
                <a16:creationId xmlns="" xmlns:a16="http://schemas.microsoft.com/office/drawing/2014/main" id="{5BD62754-E495-0135-9312-C27763FB16DE}"/>
              </a:ext>
            </a:extLst>
          </p:cNvPr>
          <p:cNvSpPr/>
          <p:nvPr/>
        </p:nvSpPr>
        <p:spPr>
          <a:xfrm>
            <a:off x="408373" y="1944211"/>
            <a:ext cx="4341180" cy="4181382"/>
          </a:xfrm>
          <a:prstGeom prst="ellipse">
            <a:avLst/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>
            <a:extLst>
              <a:ext uri="{FF2B5EF4-FFF2-40B4-BE49-F238E27FC236}">
                <a16:creationId xmlns="" xmlns:a16="http://schemas.microsoft.com/office/drawing/2014/main" id="{27DC1F25-DBEC-F4D3-7455-64C62F70BB80}"/>
              </a:ext>
            </a:extLst>
          </p:cNvPr>
          <p:cNvSpPr/>
          <p:nvPr/>
        </p:nvSpPr>
        <p:spPr>
          <a:xfrm>
            <a:off x="7442449" y="2414726"/>
            <a:ext cx="3301013" cy="3259585"/>
          </a:xfrm>
          <a:prstGeom prst="ellipse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>
            <a:extLst>
              <a:ext uri="{FF2B5EF4-FFF2-40B4-BE49-F238E27FC236}">
                <a16:creationId xmlns="" xmlns:a16="http://schemas.microsoft.com/office/drawing/2014/main" id="{05A1DE68-CC44-3E81-A20E-BF88475182AD}"/>
              </a:ext>
            </a:extLst>
          </p:cNvPr>
          <p:cNvSpPr txBox="1"/>
          <p:nvPr/>
        </p:nvSpPr>
        <p:spPr>
          <a:xfrm>
            <a:off x="2450237" y="4115540"/>
            <a:ext cx="58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chemeClr val="bg1"/>
                </a:solidFill>
              </a:rPr>
              <a:t>S</a:t>
            </a:r>
            <a:r>
              <a:rPr lang="sk-SK" sz="2400" b="1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="" xmlns:a16="http://schemas.microsoft.com/office/drawing/2014/main" id="{CD6E1157-6BDC-421C-E85E-50F76BB9D8E5}"/>
              </a:ext>
            </a:extLst>
          </p:cNvPr>
          <p:cNvSpPr txBox="1"/>
          <p:nvPr/>
        </p:nvSpPr>
        <p:spPr>
          <a:xfrm>
            <a:off x="8995671" y="4010772"/>
            <a:ext cx="7523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400" b="1" dirty="0">
                <a:solidFill>
                  <a:srgbClr val="FFFF00"/>
                </a:solidFill>
              </a:rPr>
              <a:t>S</a:t>
            </a:r>
            <a:r>
              <a:rPr lang="sk-SK" sz="2400" b="1" baseline="-25000" dirty="0">
                <a:solidFill>
                  <a:srgbClr val="FFFF00"/>
                </a:solidFill>
              </a:rPr>
              <a:t>2</a:t>
            </a:r>
          </a:p>
        </p:txBody>
      </p:sp>
      <p:cxnSp>
        <p:nvCxnSpPr>
          <p:cNvPr id="14" name="Rovná spojnica 13">
            <a:extLst>
              <a:ext uri="{FF2B5EF4-FFF2-40B4-BE49-F238E27FC236}">
                <a16:creationId xmlns="" xmlns:a16="http://schemas.microsoft.com/office/drawing/2014/main" id="{C46B32DE-192E-2A2E-9572-78BBC286A5BA}"/>
              </a:ext>
            </a:extLst>
          </p:cNvPr>
          <p:cNvCxnSpPr>
            <a:cxnSpLocks/>
            <a:endCxn id="6" idx="6"/>
          </p:cNvCxnSpPr>
          <p:nvPr/>
        </p:nvCxnSpPr>
        <p:spPr>
          <a:xfrm>
            <a:off x="2578963" y="4034902"/>
            <a:ext cx="217059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>
            <a:extLst>
              <a:ext uri="{FF2B5EF4-FFF2-40B4-BE49-F238E27FC236}">
                <a16:creationId xmlns="" xmlns:a16="http://schemas.microsoft.com/office/drawing/2014/main" id="{29901C5E-3200-1144-CE2D-B9FFDEE893FD}"/>
              </a:ext>
            </a:extLst>
          </p:cNvPr>
          <p:cNvCxnSpPr>
            <a:cxnSpLocks/>
          </p:cNvCxnSpPr>
          <p:nvPr/>
        </p:nvCxnSpPr>
        <p:spPr>
          <a:xfrm flipH="1">
            <a:off x="7442449" y="3959441"/>
            <a:ext cx="1728184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>
            <a:extLst>
              <a:ext uri="{FF2B5EF4-FFF2-40B4-BE49-F238E27FC236}">
                <a16:creationId xmlns="" xmlns:a16="http://schemas.microsoft.com/office/drawing/2014/main" id="{05655EA9-1B53-FEC5-D49E-0BF0F7B5AA04}"/>
              </a:ext>
            </a:extLst>
          </p:cNvPr>
          <p:cNvCxnSpPr/>
          <p:nvPr/>
        </p:nvCxnSpPr>
        <p:spPr>
          <a:xfrm flipV="1">
            <a:off x="2578963" y="3959441"/>
            <a:ext cx="6591670" cy="85077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BlokTextu 18">
            <a:extLst>
              <a:ext uri="{FF2B5EF4-FFF2-40B4-BE49-F238E27FC236}">
                <a16:creationId xmlns="" xmlns:a16="http://schemas.microsoft.com/office/drawing/2014/main" id="{DCBFE9E1-33EB-0662-7C5A-E8C52A82EF20}"/>
              </a:ext>
            </a:extLst>
          </p:cNvPr>
          <p:cNvSpPr txBox="1"/>
          <p:nvPr/>
        </p:nvSpPr>
        <p:spPr>
          <a:xfrm>
            <a:off x="3493363" y="4001979"/>
            <a:ext cx="79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i="1" dirty="0">
                <a:solidFill>
                  <a:schemeClr val="bg1"/>
                </a:solidFill>
              </a:rPr>
              <a:t>r</a:t>
            </a:r>
            <a:r>
              <a:rPr lang="sk-SK" sz="2000" b="1" i="1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BlokTextu 20">
            <a:extLst>
              <a:ext uri="{FF2B5EF4-FFF2-40B4-BE49-F238E27FC236}">
                <a16:creationId xmlns="" xmlns:a16="http://schemas.microsoft.com/office/drawing/2014/main" id="{A0B085B2-F28E-F502-E601-15E7C0201EFF}"/>
              </a:ext>
            </a:extLst>
          </p:cNvPr>
          <p:cNvSpPr txBox="1"/>
          <p:nvPr/>
        </p:nvSpPr>
        <p:spPr>
          <a:xfrm>
            <a:off x="8306541" y="4015210"/>
            <a:ext cx="4461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000" b="1" i="1" dirty="0">
                <a:solidFill>
                  <a:srgbClr val="FFFF00"/>
                </a:solidFill>
              </a:rPr>
              <a:t>r</a:t>
            </a:r>
            <a:r>
              <a:rPr lang="sk-SK" sz="2000" b="1" i="1" baseline="-25000" dirty="0">
                <a:solidFill>
                  <a:srgbClr val="FFFF00"/>
                </a:solidFill>
              </a:rPr>
              <a:t>2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BlokTextu 21">
                <a:extLst>
                  <a:ext uri="{FF2B5EF4-FFF2-40B4-BE49-F238E27FC236}">
                    <a16:creationId xmlns:a16="http://schemas.microsoft.com/office/drawing/2014/main" id="{BB0544EF-F5D7-FC1F-9C62-8B2312897FA5}"/>
                  </a:ext>
                </a:extLst>
              </p:cNvPr>
              <p:cNvSpPr txBox="1"/>
              <p:nvPr/>
            </p:nvSpPr>
            <p:spPr>
              <a:xfrm>
                <a:off x="5604933" y="787400"/>
                <a:ext cx="57234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4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</a:t>
                </a:r>
                <a:r>
                  <a:rPr lang="sk-SK" sz="4400" b="1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r>
                  <a:rPr lang="sk-SK" sz="4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/>
                </a:r>
                <a:r>
                  <a:rPr lang="en-US" sz="4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+</a:t>
                </a:r>
                <a:r>
                  <a:rPr lang="sk-SK" sz="4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/>
                </a:r>
                <a:r>
                  <a:rPr lang="sk-SK" sz="44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</a:t>
                </a:r>
                <a:r>
                  <a:rPr lang="sk-SK" sz="4400" b="1" baseline="-250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sk-SK" sz="4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/>
                </a:r>
                <a:r>
                  <a:rPr lang="en-US" sz="4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&lt;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sk-SK" sz="4400" b="1" i="1" baseline="-2500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sk-SK" sz="4400" b="1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sk-SK" sz="4400" b="1" i="1" baseline="-25000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endParaRPr lang="sk-SK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2" name="BlokTextu 2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B0544EF-F5D7-FC1F-9C62-8B2312897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933" y="787400"/>
                <a:ext cx="5723467" cy="769441"/>
              </a:xfrm>
              <a:prstGeom prst="rect">
                <a:avLst/>
              </a:prstGeom>
              <a:blipFill>
                <a:blip r:embed="rId2"/>
                <a:stretch>
                  <a:fillRect l="-4366" t="-17460" b="-4365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96860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ál 5">
            <a:extLst>
              <a:ext uri="{FF2B5EF4-FFF2-40B4-BE49-F238E27FC236}">
                <a16:creationId xmlns="" xmlns:a16="http://schemas.microsoft.com/office/drawing/2014/main" id="{5BD62754-E495-0135-9312-C27763FB16DE}"/>
              </a:ext>
            </a:extLst>
          </p:cNvPr>
          <p:cNvSpPr/>
          <p:nvPr/>
        </p:nvSpPr>
        <p:spPr>
          <a:xfrm>
            <a:off x="2192785" y="1865050"/>
            <a:ext cx="4341180" cy="4181382"/>
          </a:xfrm>
          <a:prstGeom prst="ellipse">
            <a:avLst/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>
            <a:extLst>
              <a:ext uri="{FF2B5EF4-FFF2-40B4-BE49-F238E27FC236}">
                <a16:creationId xmlns="" xmlns:a16="http://schemas.microsoft.com/office/drawing/2014/main" id="{27DC1F25-DBEC-F4D3-7455-64C62F70BB80}"/>
              </a:ext>
            </a:extLst>
          </p:cNvPr>
          <p:cNvSpPr/>
          <p:nvPr/>
        </p:nvSpPr>
        <p:spPr>
          <a:xfrm>
            <a:off x="6533964" y="2396970"/>
            <a:ext cx="3301013" cy="3259585"/>
          </a:xfrm>
          <a:prstGeom prst="ellipse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9" name="Rovná spojnica 8">
            <a:extLst>
              <a:ext uri="{FF2B5EF4-FFF2-40B4-BE49-F238E27FC236}">
                <a16:creationId xmlns="" xmlns:a16="http://schemas.microsoft.com/office/drawing/2014/main" id="{05655EA9-1B53-FEC5-D49E-0BF0F7B5AA04}"/>
              </a:ext>
            </a:extLst>
          </p:cNvPr>
          <p:cNvCxnSpPr>
            <a:cxnSpLocks/>
          </p:cNvCxnSpPr>
          <p:nvPr/>
        </p:nvCxnSpPr>
        <p:spPr>
          <a:xfrm flipV="1">
            <a:off x="4363375" y="3926433"/>
            <a:ext cx="3907654" cy="2930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BlokTextu 9">
            <a:extLst>
              <a:ext uri="{FF2B5EF4-FFF2-40B4-BE49-F238E27FC236}">
                <a16:creationId xmlns="" xmlns:a16="http://schemas.microsoft.com/office/drawing/2014/main" id="{05A1DE68-CC44-3E81-A20E-BF88475182AD}"/>
              </a:ext>
            </a:extLst>
          </p:cNvPr>
          <p:cNvSpPr txBox="1"/>
          <p:nvPr/>
        </p:nvSpPr>
        <p:spPr>
          <a:xfrm>
            <a:off x="4234649" y="4026763"/>
            <a:ext cx="58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chemeClr val="bg1"/>
                </a:solidFill>
              </a:rPr>
              <a:t>S</a:t>
            </a:r>
            <a:r>
              <a:rPr lang="sk-SK" sz="2400" b="1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="" xmlns:a16="http://schemas.microsoft.com/office/drawing/2014/main" id="{CD6E1157-6BDC-421C-E85E-50F76BB9D8E5}"/>
              </a:ext>
            </a:extLst>
          </p:cNvPr>
          <p:cNvSpPr txBox="1"/>
          <p:nvPr/>
        </p:nvSpPr>
        <p:spPr>
          <a:xfrm>
            <a:off x="8038175" y="3985049"/>
            <a:ext cx="648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400" b="1" dirty="0">
                <a:solidFill>
                  <a:srgbClr val="FFFF00"/>
                </a:solidFill>
              </a:rPr>
              <a:t>S</a:t>
            </a:r>
            <a:r>
              <a:rPr lang="sk-SK" sz="2400" b="1" baseline="-25000" dirty="0">
                <a:solidFill>
                  <a:srgbClr val="FFFF00"/>
                </a:solidFill>
              </a:rPr>
              <a:t>2</a:t>
            </a:r>
          </a:p>
        </p:txBody>
      </p:sp>
      <p:cxnSp>
        <p:nvCxnSpPr>
          <p:cNvPr id="14" name="Rovná spojnica 13">
            <a:extLst>
              <a:ext uri="{FF2B5EF4-FFF2-40B4-BE49-F238E27FC236}">
                <a16:creationId xmlns="" xmlns:a16="http://schemas.microsoft.com/office/drawing/2014/main" id="{C46B32DE-192E-2A2E-9572-78BBC286A5BA}"/>
              </a:ext>
            </a:extLst>
          </p:cNvPr>
          <p:cNvCxnSpPr>
            <a:cxnSpLocks/>
            <a:endCxn id="6" idx="6"/>
          </p:cNvCxnSpPr>
          <p:nvPr/>
        </p:nvCxnSpPr>
        <p:spPr>
          <a:xfrm>
            <a:off x="4363375" y="3955741"/>
            <a:ext cx="217059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>
            <a:extLst>
              <a:ext uri="{FF2B5EF4-FFF2-40B4-BE49-F238E27FC236}">
                <a16:creationId xmlns="" xmlns:a16="http://schemas.microsoft.com/office/drawing/2014/main" id="{29901C5E-3200-1144-CE2D-B9FFDEE893FD}"/>
              </a:ext>
            </a:extLst>
          </p:cNvPr>
          <p:cNvCxnSpPr>
            <a:cxnSpLocks/>
          </p:cNvCxnSpPr>
          <p:nvPr/>
        </p:nvCxnSpPr>
        <p:spPr>
          <a:xfrm flipH="1">
            <a:off x="6542845" y="3955741"/>
            <a:ext cx="172818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lokTextu 18">
            <a:extLst>
              <a:ext uri="{FF2B5EF4-FFF2-40B4-BE49-F238E27FC236}">
                <a16:creationId xmlns="" xmlns:a16="http://schemas.microsoft.com/office/drawing/2014/main" id="{DCBFE9E1-33EB-0662-7C5A-E8C52A82EF20}"/>
              </a:ext>
            </a:extLst>
          </p:cNvPr>
          <p:cNvSpPr txBox="1"/>
          <p:nvPr/>
        </p:nvSpPr>
        <p:spPr>
          <a:xfrm>
            <a:off x="5277775" y="3913202"/>
            <a:ext cx="79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i="1" dirty="0">
                <a:solidFill>
                  <a:schemeClr val="bg1"/>
                </a:solidFill>
              </a:rPr>
              <a:t>r</a:t>
            </a:r>
            <a:r>
              <a:rPr lang="sk-SK" sz="2000" b="1" i="1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BlokTextu 20">
            <a:extLst>
              <a:ext uri="{FF2B5EF4-FFF2-40B4-BE49-F238E27FC236}">
                <a16:creationId xmlns="" xmlns:a16="http://schemas.microsoft.com/office/drawing/2014/main" id="{A0B085B2-F28E-F502-E601-15E7C0201EFF}"/>
              </a:ext>
            </a:extLst>
          </p:cNvPr>
          <p:cNvSpPr txBox="1"/>
          <p:nvPr/>
        </p:nvSpPr>
        <p:spPr>
          <a:xfrm>
            <a:off x="7092887" y="3920230"/>
            <a:ext cx="4461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000" b="1" i="1" dirty="0">
                <a:solidFill>
                  <a:srgbClr val="FFFF00"/>
                </a:solidFill>
              </a:rPr>
              <a:t>r</a:t>
            </a:r>
            <a:r>
              <a:rPr lang="sk-SK" sz="2000" b="1" i="1" baseline="-25000" dirty="0">
                <a:solidFill>
                  <a:srgbClr val="FFFF00"/>
                </a:solidFill>
              </a:rPr>
              <a:t>2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A5B1F83E-3B73-9FDB-E368-6EB050D58874}"/>
                  </a:ext>
                </a:extLst>
              </p:cNvPr>
              <p:cNvSpPr txBox="1"/>
              <p:nvPr/>
            </p:nvSpPr>
            <p:spPr>
              <a:xfrm>
                <a:off x="7315938" y="696156"/>
                <a:ext cx="609600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sk-SK" sz="4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</a:t>
                </a:r>
                <a:r>
                  <a:rPr lang="sk-SK" sz="4400" b="1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r>
                  <a:rPr lang="sk-SK" sz="4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/>
                </a:r>
                <a:r>
                  <a:rPr lang="en-US" sz="4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+</a:t>
                </a:r>
                <a:r>
                  <a:rPr lang="sk-SK" sz="4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/>
                </a:r>
                <a:r>
                  <a:rPr lang="sk-SK" sz="44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</a:t>
                </a:r>
                <a:r>
                  <a:rPr lang="sk-SK" sz="4400" b="1" baseline="-250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sk-SK" sz="4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=</a:t>
                </a:r>
                <a:r>
                  <a:rPr lang="en-US" sz="4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4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sk-SK" sz="4400" b="1" i="1" baseline="-2500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sk-SK" sz="4400" b="1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sk-SK" sz="4400" b="1" i="1" baseline="-25000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endParaRPr lang="sk-SK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BlokTextu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5B1F83E-3B73-9FDB-E368-6EB050D58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938" y="696156"/>
                <a:ext cx="6096000" cy="769441"/>
              </a:xfrm>
              <a:prstGeom prst="rect">
                <a:avLst/>
              </a:prstGeom>
              <a:blipFill>
                <a:blip r:embed="rId2"/>
                <a:stretch>
                  <a:fillRect l="-4200" t="-17460" b="-4365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22370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ockprintVTI">
  <a:themeElements>
    <a:clrScheme name="AnalogousFromLightSeedLeftStep">
      <a:dk1>
        <a:srgbClr val="000000"/>
      </a:dk1>
      <a:lt1>
        <a:srgbClr val="FFFFFF"/>
      </a:lt1>
      <a:dk2>
        <a:srgbClr val="2A2441"/>
      </a:dk2>
      <a:lt2>
        <a:srgbClr val="E7E8E2"/>
      </a:lt2>
      <a:accent1>
        <a:srgbClr val="856EEE"/>
      </a:accent1>
      <a:accent2>
        <a:srgbClr val="4E73EB"/>
      </a:accent2>
      <a:accent3>
        <a:srgbClr val="40AEE9"/>
      </a:accent3>
      <a:accent4>
        <a:srgbClr val="37B3AB"/>
      </a:accent4>
      <a:accent5>
        <a:srgbClr val="33BA79"/>
      </a:accent5>
      <a:accent6>
        <a:srgbClr val="2DBB3B"/>
      </a:accent6>
      <a:hlink>
        <a:srgbClr val="7E8852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91</Words>
  <Application>Microsoft Office PowerPoint</Application>
  <PresentationFormat>Vlastná</PresentationFormat>
  <Paragraphs>53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BlockprintVTI</vt:lpstr>
      <vt:lpstr>Opakovanie – vstupný test</vt:lpstr>
      <vt:lpstr>1. Úloha:  Koľko krát sa musí otočiť kladka, aby vytiahla koniec lana do výšky 163,28 m. Polomer kladky je 12 cm.</vt:lpstr>
      <vt:lpstr>Úloha 2:  Silvii sa rozbilo zrkadlo, ktoré malo tvar kruhu a ostal jej iba jeho rám, pričom polomer zrkadla bol 15 cm. Koľko cm2 zrkadla musí sklár použiť, aby jej zrkadlo opravil?  </vt:lpstr>
      <vt:lpstr>Vzájomná poloha priamky a kružnice </vt:lpstr>
      <vt:lpstr>Snímka 5</vt:lpstr>
      <vt:lpstr>Snímka 6</vt:lpstr>
      <vt:lpstr>Vzájomná poloha dvoch kružníc 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Ďakujem za pozornosť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 – vstupný test</dc:title>
  <dc:creator>Radka Schwartzová</dc:creator>
  <cp:lastModifiedBy>Učiteľ</cp:lastModifiedBy>
  <cp:revision>16</cp:revision>
  <dcterms:created xsi:type="dcterms:W3CDTF">2022-09-29T15:46:42Z</dcterms:created>
  <dcterms:modified xsi:type="dcterms:W3CDTF">2022-09-30T09:20:22Z</dcterms:modified>
</cp:coreProperties>
</file>