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ĺžni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vná spojnic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0808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600" b="1" dirty="0" smtClean="0"/>
              <a:t>Ochorenia NS</a:t>
            </a:r>
            <a:endParaRPr lang="sk-SK" sz="6600" b="1" dirty="0"/>
          </a:p>
        </p:txBody>
      </p:sp>
    </p:spTree>
    <p:extLst>
      <p:ext uri="{BB962C8B-B14F-4D97-AF65-F5344CB8AC3E}">
        <p14:creationId xmlns:p14="http://schemas.microsoft.com/office/powerpoint/2010/main" val="26825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Absces mozgu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Absces moz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08742"/>
            <a:ext cx="7993817" cy="44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>
                <a:solidFill>
                  <a:srgbClr val="FF0000"/>
                </a:solidFill>
              </a:rPr>
              <a:t>Alzheimerova</a:t>
            </a:r>
            <a:r>
              <a:rPr lang="sk-SK" b="1" dirty="0" smtClean="0">
                <a:solidFill>
                  <a:srgbClr val="FF0000"/>
                </a:solidFill>
              </a:rPr>
              <a:t> choroba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1043608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https://zdravoteka.webnoviny.sk/choroby/alzheimerova-choroba/</a:t>
            </a:r>
          </a:p>
        </p:txBody>
      </p:sp>
      <p:pic>
        <p:nvPicPr>
          <p:cNvPr id="2050" name="Picture 2" descr="Alzheimerova choro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3688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Chronický </a:t>
            </a:r>
            <a:r>
              <a:rPr lang="sk-SK" b="1" dirty="0" err="1" smtClean="0">
                <a:solidFill>
                  <a:srgbClr val="C00000"/>
                </a:solidFill>
              </a:rPr>
              <a:t>únavý</a:t>
            </a:r>
            <a:r>
              <a:rPr lang="sk-SK" b="1" dirty="0" smtClean="0">
                <a:solidFill>
                  <a:srgbClr val="C00000"/>
                </a:solidFill>
              </a:rPr>
              <a:t> syndróm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hronický únavový syndró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9162"/>
            <a:ext cx="8434014" cy="47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bčiansky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13</Words>
  <Application>Microsoft Office PowerPoint</Application>
  <PresentationFormat>Prezentácia na obrazovke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Občiansky</vt:lpstr>
      <vt:lpstr>Ochorenia NS</vt:lpstr>
      <vt:lpstr>Absces mozgu</vt:lpstr>
      <vt:lpstr>Alzheimerova choroba</vt:lpstr>
      <vt:lpstr>Chronický únavý syndróm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Ochorenia NS</dc:title>
  <dc:creator>Guest</dc:creator>
  <cp:lastModifiedBy>Guest</cp:lastModifiedBy>
  <cp:revision>5</cp:revision>
  <dcterms:created xsi:type="dcterms:W3CDTF">2018-02-01T11:38:47Z</dcterms:created>
  <dcterms:modified xsi:type="dcterms:W3CDTF">2018-02-01T11:44:36Z</dcterms:modified>
</cp:coreProperties>
</file>