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94652" autoAdjust="0"/>
  </p:normalViewPr>
  <p:slideViewPr>
    <p:cSldViewPr>
      <p:cViewPr>
        <p:scale>
          <a:sx n="108" d="100"/>
          <a:sy n="108" d="100"/>
        </p:scale>
        <p:origin x="-10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655D6-4F71-4044-AD16-9EF30204BEE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DC476-E0C3-4ED2-901B-BD1E8B611BC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E17F6-FFD7-489D-A77F-37CFEDB7650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68B30-B15C-4B16-9255-FE78BFE7B10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E5105-DADC-4028-91F7-E5AAA301800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BD34D-DDB8-4991-B062-5B50BCEE4BD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7AF08-541C-423B-BDC2-ED345EE43C1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96B26-31E1-4C0E-A352-01127BD9386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349F0-C9D8-4914-A275-BA322E59DD1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2ACD3-DA86-4D32-B321-EFCB816A8C1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B65EA-F213-438F-B59A-669782B131B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E2B9FB-188C-4747-9D70-8D593A1B2137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borovn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Kresťanstvo v Rímskej </a:t>
            </a:r>
            <a:r>
              <a:rPr lang="sk-SK" dirty="0" err="1" smtClean="0">
                <a:solidFill>
                  <a:schemeClr val="bg1"/>
                </a:solidFill>
              </a:rPr>
              <a:t>ríší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Dejepis 6.ročník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6" name="Obrázok 5" descr="thu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5378043"/>
            <a:ext cx="2500298" cy="1479956"/>
          </a:xfrm>
          <a:prstGeom prst="rect">
            <a:avLst/>
          </a:prstGeom>
        </p:spPr>
      </p:pic>
      <p:pic>
        <p:nvPicPr>
          <p:cNvPr id="7" name="Obrázok 6" descr="yKAXsB3oRyvkRZN-ceGeww_Potopa-sveta-lod-noe-dreams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857760"/>
            <a:ext cx="2534681" cy="1428735"/>
          </a:xfrm>
          <a:prstGeom prst="rect">
            <a:avLst/>
          </a:prstGeom>
        </p:spPr>
      </p:pic>
      <p:pic>
        <p:nvPicPr>
          <p:cNvPr id="8" name="Obrázok 7" descr="unnam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00438"/>
            <a:ext cx="2366962" cy="1673516"/>
          </a:xfrm>
          <a:prstGeom prst="rect">
            <a:avLst/>
          </a:prstGeom>
        </p:spPr>
      </p:pic>
      <p:pic>
        <p:nvPicPr>
          <p:cNvPr id="9" name="Obrázok 8" descr="126005_clanok_foto_69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40" y="3429000"/>
            <a:ext cx="2286016" cy="1714512"/>
          </a:xfrm>
          <a:prstGeom prst="rect">
            <a:avLst/>
          </a:prstGeom>
        </p:spPr>
      </p:pic>
      <p:pic>
        <p:nvPicPr>
          <p:cNvPr id="10" name="Obrázok 9" descr="Pope_Francis_South_Korea_20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7818" y="428604"/>
            <a:ext cx="1629132" cy="2068459"/>
          </a:xfrm>
          <a:prstGeom prst="rect">
            <a:avLst/>
          </a:prstGeom>
        </p:spPr>
      </p:pic>
      <p:pic>
        <p:nvPicPr>
          <p:cNvPr id="11" name="Obrázok 10" descr="220px-Konstantin_Velky_Laterano_Rim_199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48" y="571480"/>
            <a:ext cx="1444499" cy="1785926"/>
          </a:xfrm>
          <a:prstGeom prst="rect">
            <a:avLst/>
          </a:prstGeom>
        </p:spPr>
      </p:pic>
      <p:pic>
        <p:nvPicPr>
          <p:cNvPr id="12" name="Obrázok 11" descr="ab712dd58f2a3eec2907c1019b7c8df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1802" y="785794"/>
            <a:ext cx="1383652" cy="1726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>
                <a:solidFill>
                  <a:schemeClr val="bg1"/>
                </a:solidFill>
              </a:rPr>
              <a:t>Korene a vznik kresťanstva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214422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kresťanstvo patrí k najrozšírenejším náboženstvá na svete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Biblia – kniha, v ktorej sú zhrnuté základy kresťanstva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Biblia – sa delí na Starý zákon a Nový zákon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Boh a jeho vzťah k ľudstvu a svetu je hlavnou témou Biblie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Židia a Starý zákon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000108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podľa Biblickej tradície: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boli prarodičmi ľudstva Adam a Eva, bola potopa sveta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sú tam opísane dejiny židovského národa od stvorenia sveta až po ich stretnutie s rímskou kultúrou okolo roku 322 pred Kristom (učebnica str. 52 -53)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Obrázok 5" descr="thu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5378043"/>
            <a:ext cx="2500298" cy="1479956"/>
          </a:xfrm>
          <a:prstGeom prst="rect">
            <a:avLst/>
          </a:prstGeom>
        </p:spPr>
      </p:pic>
      <p:pic>
        <p:nvPicPr>
          <p:cNvPr id="7" name="Obrázok 6" descr="yKAXsB3oRyvkRZN-ceGeww_Potopa-sveta-lod-noe-dreamstim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857760"/>
            <a:ext cx="2534681" cy="142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Nový zákon a šírenie kresťanstva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357298"/>
            <a:ext cx="8229600" cy="4525963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Kresťanstvo je priamo spojené s osobou Ježiša Krista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Ježiš mal 12 učeníkov – apoštolov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príbehy Ježišovho života sú opísané v Evanjeliu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časť Židov obvinila Ježiša, že sa chce stať ich kráľom a Rimania Ježiša ukrižovali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Obrázok 5" descr="unnam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26" y="5143512"/>
            <a:ext cx="2366962" cy="1673516"/>
          </a:xfrm>
          <a:prstGeom prst="rect">
            <a:avLst/>
          </a:prstGeom>
        </p:spPr>
      </p:pic>
      <p:pic>
        <p:nvPicPr>
          <p:cNvPr id="7" name="Obrázok 6" descr="126005_clanok_foto_69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5072074"/>
            <a:ext cx="2286016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76" y="-142892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Kresťanstvo a Rimania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714356"/>
            <a:ext cx="8229600" cy="4525963"/>
          </a:xfrm>
        </p:spPr>
        <p:txBody>
          <a:bodyPr/>
          <a:lstStyle/>
          <a:p>
            <a:r>
              <a:rPr lang="sk-SK" sz="2800" dirty="0" smtClean="0">
                <a:solidFill>
                  <a:schemeClr val="bg1"/>
                </a:solidFill>
              </a:rPr>
              <a:t>ukrižovaním Ježiša kresťanstvo nezaniklo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apoštoli pokračovali v Kristovom </a:t>
            </a:r>
            <a:r>
              <a:rPr lang="sk-SK" sz="2800" dirty="0" smtClean="0">
                <a:solidFill>
                  <a:schemeClr val="bg1"/>
                </a:solidFill>
              </a:rPr>
              <a:t>učení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Rimania  spočiatku  kresťanov prenasledovali, mučili a ukrižovali, napr. cisár  Nero</a:t>
            </a:r>
            <a:endParaRPr lang="sk-SK" sz="2800" dirty="0" smtClean="0">
              <a:solidFill>
                <a:schemeClr val="bg1"/>
              </a:solidFill>
            </a:endParaRPr>
          </a:p>
          <a:p>
            <a:r>
              <a:rPr lang="sk-SK" sz="2800" dirty="0" smtClean="0">
                <a:solidFill>
                  <a:schemeClr val="bg1"/>
                </a:solidFill>
              </a:rPr>
              <a:t>Milánsky </a:t>
            </a:r>
            <a:r>
              <a:rPr lang="sk-SK" sz="2800" dirty="0" smtClean="0">
                <a:solidFill>
                  <a:schemeClr val="bg1"/>
                </a:solidFill>
              </a:rPr>
              <a:t>edikt – v roku 313 cisár Konštantín veľký zrovnoprávnil kresťanstvo s ostatnými náboženstvami</a:t>
            </a:r>
          </a:p>
          <a:p>
            <a:r>
              <a:rPr lang="sk-SK" sz="2800" dirty="0" smtClean="0">
                <a:solidFill>
                  <a:schemeClr val="bg1"/>
                </a:solidFill>
              </a:rPr>
              <a:t>cisár </a:t>
            </a:r>
            <a:r>
              <a:rPr lang="sk-SK" sz="2800" dirty="0" err="1" smtClean="0">
                <a:solidFill>
                  <a:schemeClr val="bg1"/>
                </a:solidFill>
              </a:rPr>
              <a:t>Theodosius</a:t>
            </a:r>
            <a:r>
              <a:rPr lang="sk-SK" sz="2800" dirty="0" smtClean="0">
                <a:solidFill>
                  <a:schemeClr val="bg1"/>
                </a:solidFill>
              </a:rPr>
              <a:t> – v roku 395 vyhlásil kresťanstvo za hlavné náboženstvo v Rímskej ríši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6" name="Obrázok 5" descr="Pope_Francis_South_Korea_20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3462" y="2571744"/>
            <a:ext cx="1629132" cy="2068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-32" y="1071546"/>
            <a:ext cx="8229600" cy="4525963"/>
          </a:xfrm>
        </p:spPr>
        <p:txBody>
          <a:bodyPr/>
          <a:lstStyle/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www.zborovna.sk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Aktuality.sk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Archivio</a:t>
            </a:r>
            <a:r>
              <a:rPr lang="sk-SK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u="sng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</a:t>
            </a:r>
            <a:r>
              <a:rPr lang="sk-SK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Vaticana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Jozef </a:t>
            </a:r>
            <a:r>
              <a:rPr lang="sk-SK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Varga - </a:t>
            </a:r>
            <a:r>
              <a:rPr lang="sk-SK" u="sng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Blog</a:t>
            </a:r>
            <a:r>
              <a:rPr lang="sk-SK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u="sng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iDNES.cz</a:t>
            </a:r>
            <a:r>
              <a:rPr lang="sk-SK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Idnes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Wikipédia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Pinterest</a:t>
            </a:r>
            <a:endParaRPr lang="sk-SK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u="sng" dirty="0" smtClean="0"/>
              <a:t>Internet</a:t>
            </a:r>
          </a:p>
          <a:p>
            <a:r>
              <a:rPr lang="sk-SK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Učebnica Dejepis 6.ročník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209</Words>
  <Application>Microsoft Office PowerPoint</Application>
  <PresentationFormat>Prezentácia na obrazovke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Diseño predeterminado</vt:lpstr>
      <vt:lpstr>Kresťanstvo v Rímskej ríší</vt:lpstr>
      <vt:lpstr>Korene a vznik kresťanstva</vt:lpstr>
      <vt:lpstr>Židia a Starý zákon</vt:lpstr>
      <vt:lpstr>Nový zákon a šírenie kresťanstva</vt:lpstr>
      <vt:lpstr>Kresťanstvo a Rimania</vt:lpstr>
      <vt:lpstr>Zdroje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Raduz</cp:lastModifiedBy>
  <cp:revision>40</cp:revision>
  <dcterms:created xsi:type="dcterms:W3CDTF">2010-05-23T14:28:12Z</dcterms:created>
  <dcterms:modified xsi:type="dcterms:W3CDTF">2020-04-21T11:31:53Z</dcterms:modified>
</cp:coreProperties>
</file>