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7" autoAdjust="0"/>
    <p:restoredTop sz="94676" autoAdjust="0"/>
  </p:normalViewPr>
  <p:slideViewPr>
    <p:cSldViewPr>
      <p:cViewPr>
        <p:scale>
          <a:sx n="82" d="100"/>
          <a:sy n="82" d="100"/>
        </p:scale>
        <p:origin x="-846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DBF51C5-EC21-4D3D-B713-4C1C5536DEA6}" type="datetimeFigureOut">
              <a:rPr lang="sk-SK" smtClean="0"/>
              <a:pPr/>
              <a:t>5. 12. 2017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galleryindia.com/blog/wp-content/uploads/2015/02/Alessandro-Volta-biography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sk/url?sa=i&amp;rct=j&amp;q=&amp;esrc=s&amp;source=images&amp;cd=&amp;cad=rja&amp;uact=8&amp;ved=0ahUKEwi9tvao4anMAhWMEiwKHV17A9EQjRwIBw&amp;url=http://www.rugusavay.com/luigi-galvani-photos/&amp;bvm=bv.119745492,d.bGg&amp;psig=AFQjCNGRov7Swq5kTDI_YUItTNn9-WVE1Q&amp;ust=14616727020997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sk/url?sa=i&amp;rct=j&amp;q=&amp;esrc=s&amp;source=images&amp;cd=&amp;cad=rja&amp;uact=8&amp;ved=0ahUKEwjHoJ2p46nMAhXLOSwKHZflCq0QjRwIBw&amp;url=https://eluc.kr-olomoucky.cz/verejne/lekce/2282&amp;psig=AFQjCNGuwU1lcDDgJ24oEj3aPgNV9AkpZA&amp;ust=1461673171816783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google.sk/url?sa=i&amp;rct=j&amp;q=&amp;esrc=s&amp;source=images&amp;cd=&amp;cad=rja&amp;uact=8&amp;ved=0ahUKEwil2YCe6KnMAhXLJSwKHW5CBrMQjRwIBw&amp;url=http://www.lusja.sk/camelion-gombikova-bateria-cr-2016-lithiova-719&amp;psig=AFQjCNHFLBn2bViVcdiKTE8fuvKFwbAn8g&amp;ust=1461674561280016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428992" y="642918"/>
            <a:ext cx="5572132" cy="1785950"/>
          </a:xfrm>
        </p:spPr>
        <p:txBody>
          <a:bodyPr>
            <a:noAutofit/>
          </a:bodyPr>
          <a:lstStyle/>
          <a:p>
            <a:pPr algn="ctr"/>
            <a:r>
              <a:rPr lang="sk-SK" sz="4400" b="1" dirty="0" smtClean="0"/>
              <a:t>Chemické zdroje elektrického napätia</a:t>
            </a:r>
            <a:endParaRPr lang="sk-SK" sz="4400" b="1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1428728" y="4429132"/>
            <a:ext cx="7406640" cy="175260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8196" name="Picture 4" descr="Die Volta-Sä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000108"/>
            <a:ext cx="2786082" cy="49166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200" name="Picture 8" descr="Alessandro-Volta-biograph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2643182"/>
            <a:ext cx="2990850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00298" y="274638"/>
            <a:ext cx="643339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Chemické zdroje el. napätia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28794" y="1285860"/>
            <a:ext cx="7004894" cy="5286412"/>
          </a:xfrm>
        </p:spPr>
        <p:txBody>
          <a:bodyPr>
            <a:normAutofit/>
          </a:bodyPr>
          <a:lstStyle/>
          <a:p>
            <a:r>
              <a:rPr lang="sk-SK" sz="2800" dirty="0" smtClean="0"/>
              <a:t>Sú to zdroje jednosmerného elektrického napätia, ktoré získajú elektrickú energiu (napätie) z chemickej energie uloženej v materiáloch, z ktorých sú zhotovené.</a:t>
            </a:r>
          </a:p>
          <a:p>
            <a:r>
              <a:rPr lang="sk-SK" sz="2800" dirty="0" smtClean="0"/>
              <a:t>Ich staršie všeobecné pomenovanie je </a:t>
            </a:r>
            <a:r>
              <a:rPr lang="sk-SK" sz="2800" b="1" i="1" dirty="0" smtClean="0">
                <a:solidFill>
                  <a:schemeClr val="accent5">
                    <a:lumMod val="75000"/>
                  </a:schemeClr>
                </a:solidFill>
              </a:rPr>
              <a:t>galvanický článok</a:t>
            </a:r>
          </a:p>
          <a:p>
            <a:r>
              <a:rPr lang="sk-SK" sz="2800" dirty="0" smtClean="0"/>
              <a:t>Tieto zdroje sa skladajú z elektród a elektrolytu.</a:t>
            </a:r>
          </a:p>
          <a:p>
            <a:r>
              <a:rPr lang="sk-SK" sz="2800" dirty="0" smtClean="0"/>
              <a:t>Podľa veľkosti elektrického napätia a možnosti znovu nabiť ich môžeme rozdeliť:</a:t>
            </a:r>
            <a:endParaRPr lang="sk-SK" sz="2800" dirty="0"/>
          </a:p>
        </p:txBody>
      </p:sp>
      <p:pic>
        <p:nvPicPr>
          <p:cNvPr id="4" name="Picture 2" descr="http://www.rugusavay.com/wp-content/uploads/2013/01/Luigi-Galvani-4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14290"/>
            <a:ext cx="1838325" cy="29241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719274" cy="939784"/>
          </a:xfrm>
        </p:spPr>
        <p:txBody>
          <a:bodyPr>
            <a:normAutofit fontScale="90000"/>
          </a:bodyPr>
          <a:lstStyle/>
          <a:p>
            <a:r>
              <a:rPr lang="sk-SK" sz="3000" dirty="0" smtClean="0"/>
              <a:t>Rozdelenie chemických zdrojov elektrického napätia</a:t>
            </a:r>
            <a:endParaRPr lang="sk-SK" sz="3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85786" y="1447800"/>
            <a:ext cx="8358214" cy="4800600"/>
          </a:xfrm>
        </p:spPr>
        <p:txBody>
          <a:bodyPr>
            <a:normAutofit/>
          </a:bodyPr>
          <a:lstStyle/>
          <a:p>
            <a:r>
              <a:rPr lang="sk-SK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Podľa veľkosti elektrického napätia:</a:t>
            </a:r>
          </a:p>
          <a:p>
            <a:pPr lvl="1"/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Monočlánky</a:t>
            </a:r>
            <a:r>
              <a:rPr lang="sk-SK" dirty="0" smtClean="0"/>
              <a:t> – elektrické napätie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od 1,2 V– 2 V</a:t>
            </a:r>
          </a:p>
          <a:p>
            <a:pPr lvl="1"/>
            <a:r>
              <a:rPr lang="sk-SK" b="1" dirty="0" smtClean="0">
                <a:solidFill>
                  <a:schemeClr val="accent4">
                    <a:lumMod val="50000"/>
                  </a:schemeClr>
                </a:solidFill>
              </a:rPr>
              <a:t>Batérie</a:t>
            </a:r>
            <a:r>
              <a:rPr lang="sk-SK" dirty="0" smtClean="0"/>
              <a:t> – niekoľko monočlánkov zapojených za sebou, elektrické napätie od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3V – 24 V</a:t>
            </a:r>
          </a:p>
          <a:p>
            <a:pPr lvl="1"/>
            <a:endParaRPr lang="sk-SK" dirty="0" smtClean="0"/>
          </a:p>
          <a:p>
            <a:r>
              <a:rPr lang="sk-SK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Podľa možnosti nabíjania:</a:t>
            </a:r>
          </a:p>
          <a:p>
            <a:pPr lvl="1"/>
            <a:r>
              <a:rPr lang="sk-SK" dirty="0" smtClean="0"/>
              <a:t>Nenabíjateľné</a:t>
            </a:r>
          </a:p>
          <a:p>
            <a:pPr lvl="1"/>
            <a:r>
              <a:rPr lang="sk-SK" dirty="0" smtClean="0"/>
              <a:t>Nabíjateľné – akumulátory ( v automobiloch, mobilných telefónoch, fotoaparátoch</a:t>
            </a:r>
            <a:r>
              <a:rPr lang="sk-SK" smtClean="0"/>
              <a:t>, notebookoch)</a:t>
            </a:r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57224" y="274320"/>
            <a:ext cx="8076464" cy="1143000"/>
          </a:xfrm>
        </p:spPr>
        <p:txBody>
          <a:bodyPr/>
          <a:lstStyle/>
          <a:p>
            <a:pPr algn="ctr"/>
            <a:r>
              <a:rPr lang="sk-SK" dirty="0" smtClean="0"/>
              <a:t>Suchý článok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714348" y="1357298"/>
            <a:ext cx="8429652" cy="5143536"/>
          </a:xfrm>
        </p:spPr>
        <p:txBody>
          <a:bodyPr>
            <a:normAutofit/>
          </a:bodyPr>
          <a:lstStyle/>
          <a:p>
            <a:r>
              <a:rPr lang="sk-SK" i="1" dirty="0" smtClean="0"/>
              <a:t>Je to najpoužívanejší monočlánok s napätím 1,5V</a:t>
            </a:r>
          </a:p>
          <a:p>
            <a:endParaRPr lang="sk-SK" i="1" dirty="0" smtClean="0"/>
          </a:p>
          <a:p>
            <a:endParaRPr lang="sk-SK" i="1" dirty="0" smtClean="0"/>
          </a:p>
          <a:p>
            <a:endParaRPr lang="sk-SK" i="1" dirty="0" smtClean="0"/>
          </a:p>
          <a:p>
            <a:endParaRPr lang="sk-SK" i="1" dirty="0" smtClean="0"/>
          </a:p>
          <a:p>
            <a:endParaRPr lang="sk-SK" i="1" dirty="0" smtClean="0"/>
          </a:p>
          <a:p>
            <a:r>
              <a:rPr lang="sk-SK" sz="2000" i="1" dirty="0" smtClean="0"/>
              <a:t>Jeho nevýhodou je, že môže vytiecť a poškodiť spotrebič.</a:t>
            </a:r>
          </a:p>
          <a:p>
            <a:endParaRPr lang="sk-SK" sz="2000" i="1" dirty="0" smtClean="0"/>
          </a:p>
          <a:p>
            <a:r>
              <a:rPr lang="sk-SK" sz="2000" i="1" dirty="0" smtClean="0"/>
              <a:t>Vylepšená verzia </a:t>
            </a:r>
            <a:r>
              <a:rPr lang="sk-SK" sz="2000" b="1" i="1" dirty="0" smtClean="0"/>
              <a:t>je alkalický monočlánok</a:t>
            </a:r>
            <a:r>
              <a:rPr lang="sk-SK" sz="2000" i="1" dirty="0" smtClean="0"/>
              <a:t>, používa sa v náročnejších spotrebičoch, viac vydrží, má dlhšiu dobu skladovateľnosti.</a:t>
            </a:r>
            <a:endParaRPr lang="sk-SK" sz="2000" i="1" dirty="0"/>
          </a:p>
        </p:txBody>
      </p:sp>
      <p:pic>
        <p:nvPicPr>
          <p:cNvPr id="21508" name="Picture 4" descr="https://eluc.kr-olomoucky.cz/uploads/images/13525/content_Leclanche_clane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1785926"/>
            <a:ext cx="4143404" cy="2341642"/>
          </a:xfrm>
          <a:prstGeom prst="rect">
            <a:avLst/>
          </a:prstGeom>
          <a:noFill/>
        </p:spPr>
      </p:pic>
      <p:pic>
        <p:nvPicPr>
          <p:cNvPr id="21510" name="Picture 6" descr="Baterie 1,5V velký monočlánek D R20 Panasonic Red Zin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2214554"/>
            <a:ext cx="2608239" cy="1395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65435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Batéria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000100" y="928670"/>
            <a:ext cx="8143900" cy="5258770"/>
          </a:xfrm>
        </p:spPr>
        <p:txBody>
          <a:bodyPr/>
          <a:lstStyle/>
          <a:p>
            <a:r>
              <a:rPr lang="sk-SK" dirty="0" smtClean="0"/>
              <a:t>Je to niekoľko monočlánkov zapojených za sebou (ich elektrické napätie sa sčíta):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23554" name="Picture 2" descr="Zvětšit obrázek Baterie Prima 6F22 - 9V -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2071702" cy="2071702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785918" y="414338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9 V</a:t>
            </a:r>
            <a:endParaRPr lang="sk-SK" b="1" dirty="0"/>
          </a:p>
        </p:txBody>
      </p:sp>
      <p:pic>
        <p:nvPicPr>
          <p:cNvPr id="23556" name="Picture 4" descr="Zvětšit obrázek Baterie Prima 3R12 - 4,5V -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071678"/>
            <a:ext cx="2000244" cy="2000244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4000496" y="414338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4,5 V</a:t>
            </a:r>
            <a:endParaRPr lang="sk-SK" b="1" dirty="0"/>
          </a:p>
        </p:txBody>
      </p:sp>
      <p:pic>
        <p:nvPicPr>
          <p:cNvPr id="23558" name="Picture 6" descr="Zvětšit obrázek 27A - Alkalická baterie - 12V -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1857364"/>
            <a:ext cx="2285996" cy="1523997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6429388" y="357187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12 V</a:t>
            </a:r>
            <a:endParaRPr lang="sk-SK" b="1" dirty="0"/>
          </a:p>
        </p:txBody>
      </p:sp>
      <p:pic>
        <p:nvPicPr>
          <p:cNvPr id="23560" name="Picture 8" descr="Zvětšit obrázek LS14500 STD - Lithiová baterie - 3,6V - bez vývodů -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1538" y="4714884"/>
            <a:ext cx="1714488" cy="1714488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2500298" y="614364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3,6 V</a:t>
            </a:r>
            <a:endParaRPr lang="sk-SK" b="1" dirty="0"/>
          </a:p>
        </p:txBody>
      </p:sp>
      <p:pic>
        <p:nvPicPr>
          <p:cNvPr id="23562" name="Picture 10" descr="http://www.lusja.sk/images/products/camelion-gombikova-bateria-cr-2016-lithiova-detail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9190" y="4429132"/>
            <a:ext cx="2026913" cy="2285992"/>
          </a:xfrm>
          <a:prstGeom prst="rect">
            <a:avLst/>
          </a:prstGeom>
          <a:noFill/>
        </p:spPr>
      </p:pic>
      <p:sp>
        <p:nvSpPr>
          <p:cNvPr id="15" name="BlokTextu 14"/>
          <p:cNvSpPr txBox="1"/>
          <p:nvPr/>
        </p:nvSpPr>
        <p:spPr>
          <a:xfrm>
            <a:off x="7072330" y="564357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3 V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9" grpId="0"/>
      <p:bldP spid="11" grpId="0"/>
      <p:bldP spid="11" grpId="1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2578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Olovený akumulátor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57224" y="1000108"/>
            <a:ext cx="7929618" cy="5500726"/>
          </a:xfrm>
        </p:spPr>
        <p:txBody>
          <a:bodyPr/>
          <a:lstStyle/>
          <a:p>
            <a:r>
              <a:rPr lang="sk-SK" dirty="0" smtClean="0"/>
              <a:t>Používa sa v automobiloch, jeden článok má elektrické napätie 2V, batéria najčastejšie 12V.</a:t>
            </a:r>
          </a:p>
          <a:p>
            <a:r>
              <a:rPr lang="sk-SK" dirty="0" smtClean="0"/>
              <a:t>Chemické reakcie, ktoré v ňom prebiehajú sú </a:t>
            </a:r>
            <a:r>
              <a:rPr lang="sk-SK" b="1" dirty="0" smtClean="0"/>
              <a:t>vratné</a:t>
            </a:r>
            <a:r>
              <a:rPr lang="sk-SK" dirty="0" smtClean="0"/>
              <a:t>, akumulátor sa dá znovu nabiť prechodom jednosmerného elektrického prúdu. Deje sa tak hlavne počas jazdy automobilu.</a:t>
            </a:r>
            <a:endParaRPr lang="sk-SK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786190"/>
            <a:ext cx="4787105" cy="266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Nabíjateľné zdroje v domácnosti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785786" y="1214422"/>
            <a:ext cx="4307422" cy="4973018"/>
          </a:xfrm>
        </p:spPr>
        <p:txBody>
          <a:bodyPr/>
          <a:lstStyle/>
          <a:p>
            <a:r>
              <a:rPr lang="sk-SK" dirty="0" smtClean="0"/>
              <a:t>Typy nabíjateľných zdrojov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Nabíjačky:</a:t>
            </a:r>
            <a:endParaRPr lang="sk-SK" dirty="0"/>
          </a:p>
        </p:txBody>
      </p:sp>
      <p:pic>
        <p:nvPicPr>
          <p:cNvPr id="2050" name="Picture 2" descr="http://cdn.electroworld.cz/images/img-small/6/19379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500292"/>
            <a:ext cx="1714512" cy="1714513"/>
          </a:xfrm>
          <a:prstGeom prst="rect">
            <a:avLst/>
          </a:prstGeom>
          <a:noFill/>
        </p:spPr>
      </p:pic>
      <p:pic>
        <p:nvPicPr>
          <p:cNvPr id="2052" name="Picture 4" descr="http://www.baterie.sk/obrazky/225/baterie-aa-sanyo-panasonic-tuzkove-nabijacie-2700-mah-4-ks-blister-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2071678"/>
            <a:ext cx="1572113" cy="2276465"/>
          </a:xfrm>
          <a:prstGeom prst="rect">
            <a:avLst/>
          </a:prstGeom>
          <a:noFill/>
        </p:spPr>
      </p:pic>
      <p:pic>
        <p:nvPicPr>
          <p:cNvPr id="2054" name="Picture 6" descr="https://www.sos.sk/novinky/obr/obr472_uvo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4629331"/>
            <a:ext cx="1857388" cy="1976262"/>
          </a:xfrm>
          <a:prstGeom prst="rect">
            <a:avLst/>
          </a:prstGeom>
          <a:noFill/>
        </p:spPr>
      </p:pic>
      <p:pic>
        <p:nvPicPr>
          <p:cNvPr id="2056" name="Picture 8" descr="https://img.agem.sk/201308/W_obrazok_00007632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4572008"/>
            <a:ext cx="1285884" cy="1658756"/>
          </a:xfrm>
          <a:prstGeom prst="rect">
            <a:avLst/>
          </a:prstGeom>
          <a:noFill/>
        </p:spPr>
      </p:pic>
      <p:pic>
        <p:nvPicPr>
          <p:cNvPr id="2058" name="Picture 10" descr="http://www.conrad.de/medias/global/ce/5000_5999/5100/5120/5121/512181_RB_00_FB.EPS_25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2071678"/>
            <a:ext cx="2000264" cy="2000264"/>
          </a:xfrm>
          <a:prstGeom prst="rect">
            <a:avLst/>
          </a:prstGeom>
          <a:noFill/>
        </p:spPr>
      </p:pic>
      <p:pic>
        <p:nvPicPr>
          <p:cNvPr id="2060" name="Picture 12" descr="http://www.kiso.estranky.sk/img/picture/265/votcraft_ipc-1l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0958" y="2357430"/>
            <a:ext cx="1385878" cy="1428740"/>
          </a:xfrm>
          <a:prstGeom prst="rect">
            <a:avLst/>
          </a:prstGeom>
          <a:noFill/>
        </p:spPr>
      </p:pic>
      <p:pic>
        <p:nvPicPr>
          <p:cNvPr id="2062" name="Picture 14" descr="http://img.datacomp.sk/solight-nabijacka-baterii-aa-aaa-4-x-aa-baterie-2300mah-max-250ma_ien13317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43570" y="4143380"/>
            <a:ext cx="2643206" cy="228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Likvidácia chemických zdrojov elektrického napätia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28596" y="1524000"/>
            <a:ext cx="8501122" cy="5048272"/>
          </a:xfrm>
        </p:spPr>
        <p:txBody>
          <a:bodyPr/>
          <a:lstStyle/>
          <a:p>
            <a:r>
              <a:rPr lang="sk-SK" dirty="0" smtClean="0"/>
              <a:t>Všetky uvedené zdroje obsahujú zdraviu škodlivé látky, ťažké kovy, ktoré sa </a:t>
            </a:r>
            <a:r>
              <a:rPr lang="sk-SK" u="sng" dirty="0" smtClean="0"/>
              <a:t>nemôžu </a:t>
            </a:r>
            <a:r>
              <a:rPr lang="sk-SK" dirty="0" smtClean="0"/>
              <a:t>vyhadzovať do bežného odpadu.</a:t>
            </a:r>
          </a:p>
          <a:p>
            <a:r>
              <a:rPr lang="sk-SK" dirty="0" smtClean="0"/>
              <a:t>Všetky použité batérie je nutné zbierať do špeciálnych kontajnerov </a:t>
            </a:r>
            <a:r>
              <a:rPr lang="sk-SK" b="1" dirty="0" smtClean="0">
                <a:solidFill>
                  <a:srgbClr val="C00000"/>
                </a:solidFill>
              </a:rPr>
              <a:t>(aj u nás v škole) </a:t>
            </a:r>
            <a:r>
              <a:rPr lang="sk-SK" dirty="0" smtClean="0"/>
              <a:t>a potom bezpečne a odborne zlikvidovať.</a:t>
            </a:r>
            <a:endParaRPr lang="sk-SK" dirty="0"/>
          </a:p>
        </p:txBody>
      </p:sp>
      <p:pic>
        <p:nvPicPr>
          <p:cNvPr id="21506" name="Picture 2" descr="http://www.obecborcice.sk/files/2137-Kontajner-elektro-a-bateri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143380"/>
            <a:ext cx="1285884" cy="2475084"/>
          </a:xfrm>
          <a:prstGeom prst="rect">
            <a:avLst/>
          </a:prstGeom>
          <a:noFill/>
        </p:spPr>
      </p:pic>
      <p:pic>
        <p:nvPicPr>
          <p:cNvPr id="21508" name="Picture 4" descr="http://www.male-baterkyy.of.sk/wp-content/gallery/galeria/0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4214818"/>
            <a:ext cx="1765883" cy="2357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10" name="Picture 6" descr="http://www.baterie.sk/db/wysiwyg/bateri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4643446"/>
            <a:ext cx="2239930" cy="1681152"/>
          </a:xfrm>
          <a:prstGeom prst="rect">
            <a:avLst/>
          </a:prstGeom>
          <a:noFill/>
        </p:spPr>
      </p:pic>
      <p:pic>
        <p:nvPicPr>
          <p:cNvPr id="21512" name="Picture 8" descr="http://www.asekol.sk/image/max-600x1000/65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42852"/>
            <a:ext cx="1428760" cy="1479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algn="ctr">
              <a:buNone/>
            </a:pPr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ĎAKUJEM ZA POZORNOSŤ !</a:t>
            </a:r>
          </a:p>
          <a:p>
            <a:pPr algn="ctr">
              <a:buNone/>
            </a:pPr>
            <a:endParaRPr lang="sk-SK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endParaRPr lang="sk-SK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Zdroj obrázkov</a:t>
            </a:r>
            <a:r>
              <a:rPr lang="sk-SK" b="1" smtClean="0">
                <a:solidFill>
                  <a:schemeClr val="accent3">
                    <a:lumMod val="50000"/>
                  </a:schemeClr>
                </a:solidFill>
              </a:rPr>
              <a:t>: internet.</a:t>
            </a:r>
            <a:endParaRPr lang="sk-SK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endParaRPr lang="sk-SK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endParaRPr lang="sk-SK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1266</TotalTime>
  <Words>293</Words>
  <Application>Microsoft Office PowerPoint</Application>
  <PresentationFormat>Prezentácia na obrazovke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Slunovrat</vt:lpstr>
      <vt:lpstr>Chemické zdroje elektrického napätia</vt:lpstr>
      <vt:lpstr>Chemické zdroje el. napätia</vt:lpstr>
      <vt:lpstr>Rozdelenie chemických zdrojov elektrického napätia</vt:lpstr>
      <vt:lpstr>Suchý článok</vt:lpstr>
      <vt:lpstr>Batéria</vt:lpstr>
      <vt:lpstr>Olovený akumulátor</vt:lpstr>
      <vt:lpstr>Nabíjateľné zdroje v domácnosti</vt:lpstr>
      <vt:lpstr>Likvidácia chemických zdrojov elektrického napätia</vt:lpstr>
      <vt:lpstr>Prezentácia programu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Skúmame magnetické vlastnosti látok</dc:title>
  <dc:creator>pedagog</dc:creator>
  <cp:lastModifiedBy>Guest</cp:lastModifiedBy>
  <cp:revision>214</cp:revision>
  <dcterms:created xsi:type="dcterms:W3CDTF">2015-09-07T11:27:53Z</dcterms:created>
  <dcterms:modified xsi:type="dcterms:W3CDTF">2017-12-05T10:16:53Z</dcterms:modified>
</cp:coreProperties>
</file>