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DxQVFRUUFhQYFhQVGBgUFREVFRgWFBcaFRYXHCYeGBojGhQUIC8gJScpLCwsFh8xNTAqNSYrLCkBCQoKDgwOGg8PGSkeHCQsKSopKSwsLCosKSkpLCkpKSkpKSksLCksKSkuKSkpKSwpKSksKSksLDUpKSk1KSwpKf/AABEIAOwA1QMBIgACEQEDEQH/xAAcAAEAAgMBAQEAAAAAAAAAAAAABQYBBAcDAgj/xABJEAABAwIEAwUFBgMDCAsAAAABAAIDBBEFBhIhBzFBEyJRYYEUMkJxkSNSYnKhsSQzwUNU0RUXc3Si0uHwFjVEU1WCkrKz4vH/xAAbAQEAAgMBAQAAAAAAAAAAAAAAAgMBBAUGB//EACwRAQACAgEEAQIEBwEAAAAAAAABAgMRBAUSITETMmEiQVFxFUKBkaGx8BT/2gAMAwEAAhEDEQA/AO4IiICIiAiIgIiICIiAiIgIiICIiAiIgKOx7HYqSB89Q7Sxg3PUnoAOpK35H2FzyH9FwDO+Pz47XCioAexjebu+EkbF7j4Dogj8WzbWY9Xxw0zS2Jrw5rAbBoaf5khHVfo2BlmgHewAv8hZVbIPD2HDItLO/K/+ZKRu7yHgFbQgwXLAlB5FUjihijwynpYZDE+smEZeBu2Pm+x6FV7EMMfgkkFRTzSPp3PZHURSOLtRd3WvF+SDrSL4ifcAjkQD9V9oCIiAiIgIqtmTiTRUMoiqpS15AOkNc6wPImwUpguZ6arbqpZmSD8J3HzadwglUWAVlAREQEREBERAREQEREBCijMxY9HR0z55j3WDkObjyDWjqSUFY4j4vK8x4dRkier2c8f2MHxuPhtspfJmSIMNh7OAXcbF8h96Q+fgPJSeHsZKGT9npe9jd3NAkaHC+knn1UggWREKDm3FD/rDCf8AWHfsFtcWIQ7CptQvpMZHkdY3XlnUtmxnDoRuYu0mdvyAFm/qtjinvhczRu5xjDWjm5xeLAeaIyumH/ymfkb+wWwqH/nF9nbH7ZR1EEdmtMzgHMbta7tBJAV2pKtsjGvjcHNcAWuG4cDyIRJ7IiICIiCkcQuGEOKBri7spmiwlAvdv3XDqN1zOo4JYlRydph87XkbgtcYn/Q7H6r9BrGlBx/B8+4tRd3FqKWWMc5o2jU0ePd2cukZdzZTVsYfSyB3i07PZ+Zp3Cl3Rg7EKuVfD+ldOJ42mGUEEvhPZl3WzgNiPRBZAVlUTF861NDWCOqp+0p5SOzmgDnOZ0tID181eWOuLoPpEQoCwXKq5s4kUlAdEri+U8ooxqcT0v4XVRqRiuKN+1cKCnduGMuZnt6aj0VOXNTFG7zpKtZn06NW5kpoTaaeJh8HPaD9LqIPE/Df75F9VT6Tg7RDebtJndXPed/QKfgyRRMaGtporDxaCfqVy8nWcNfpiZXRgtKfo870Uv8ALqoXX/GAf1UrDVsfuxzXfIg/sqRUZDoX+9Sxeg0/steXh9TW+w7SncOT4XuaR9SQVivWsM+4mCePZ0W60cSwWKfR27A/s3amg7gOHW3IqgNjxWi70M7a2Mf2Uw0S2/C8cyrHljiHT1Z7N14agbOgk7rwetr+8F1MXIx5o3SdqbVmvtamhZXy1y+leiLSxjEmU8D5pjZkbXOcfkL/AFW6qHxLo3VUtHR6tMc0pdL+JkQ1afVBScvZGmxaSTEK2WWAyOvAGGxEY5c+nJWCty9iwszXBVwxva9nal0cpLDcBxAsSrHmr2qGmZ/kxjXPjcy8RsA6IbFo/RV2u4pTU8Gupw6eN2oN3I7Mkm3v/PpZEXtJxEitU0+KRNp5I2AmNzhIJWvBtpI572281ocJMwzwtho6uIsZMJHUrjsXNadRY4HyNx5Kq4fjrH4jUVGJUks9RcRshjjEkUdgNI1X96xCmXV1ZLiuH1VTEKZgl7GKncbvLXNIe63TayMw7WiIjIiIgIiICIiDBaFmyIUGCVRM359cHmkw201W7Ykbspx9555XHgvbiXml1NC2Cm3qao9nEBzaD7z/AEuvDKGVWUMGhp1SO70kh957jzueoG65/O5scanjzafS3Hjm6Iypw4ZTye0VbvaKlx1F7t2tcdzpB6+augCLK8dm5F81u687b9axWNQIiKhIREQFB5lyjDWM740SDdkrNnsPzHMKcRWY8tsdu6k6li0RKjZUzzPRVIoMXdcE2gqT7rxyAcf6rq7XKj5ryvHXU5il2PNjxzY4ciF4cNs0OJdh9Yf4mmFgT/bRjk4X62svZcDmxyaefFo9ufkxzSfsv5XK+K9LUVVbR01EXMlaHyGUGwiYe6SSPVdUXN+KVQ+kmpq6nIMrT2PYm/27XnkLdbrpKnjBkGugGuDE5XSD4ZRqid5Ec7LQxHNLrx02P0xjb2jXNnjN4Huabgu8B5LcZiGMtYZ5PZzbvGnsdQbz2f8AesrJh1fT4pQ6nNDopAQ9jrdwjZwPgR4qvHmpk32TvRNZr7VDO1FJRMlr8MqtAndHeINbIyR5swFh6Eq05byNpmZV1k8lROGjRrAayEuAvoYOR6KqcKckiRj5KkufBFPIKWJziYwGu98N5HfkfJdeaFYMoiICIiAiIgIiIC855Q1pc42ABJPgBuV6KhcZMddT4aWR7PqXthBHMB3vW9NvVY2InKsRrauXEpdwSY6Zv3I2mxd8yrotHA8NbBTxRM2DGNHrYXW8vCc3PbNmm0uljr2wIiLTWCIiAiIgIiICoue6f2WppcSjFjDK1k1viif3d/lf9VelDZuw8TUM8busbj6tGofst3g5pw5q2V5K7quIqGlgfcabar9LWvf5WXLsOe/E8TNW9v8AC0+ptNfk94Ni+3/PJRGB5sqsRoIqKlY5ga0RVNS7kGjYhnmWro+HULYYmRRizY2hoHkF6HqnNjFT46z5n21cOPc7R+bsYFNRTSk2LWEN/M7YfqVXMicLy6jjfU1E4E32slO06GOLtxqI35WutnNGHnEqyGijP2URE1SegA9xvzO+y6dDEGtDW7AAADwAVnScPx4e6fco5rbl80lI2NjWRgNa0AADYABeyIuspEREBERAREQEREBcw4vSaqnDITYB9SHEn8On/FdPXJeNJtV4Y47AT7noO8xV5Pon9mY9r2iIvnk+3VgREWAREQEREBERAXnURamOafiaR9RZeiOUqfVEsT6c54L2bT1MfVlQ6/0sP2VkzBm1sLxBAO1qZNmRN30k270lvdaLrn+QMIrp5q1tG9kMTpyJJju9hBJtG3qbHmuvZVyRBQtJju+V38yZ/ekkPXc8h5Ber/hsZc3y3nx+jSnLquoemU8teyRHU4ySyu1zSHm958PBo5AKfCwAsrs1iKxqGuIiKQIiICXVezrnCPDaUzTXO+ljR8b7XA8guET8W8WrpeypXaC82ayFouAfxG59UH6Mr8XihF55GRjxe4N/dQEHEujkfop3vmde32Ubnj6gWVMy3wUdIWzYzPJM82PY6jpb5OcTv6LqOG4PFTsDII2RtGwDQAEHq+RxjJYO9a4Dtt7bAqqZdfjDqm9cKZkFj3WXLz4WN/rdXKyygwFz3jdg5lwsyM96ne2QeOm+l37g+i6GtXE6Bs0L4pBdsjXNcPJwsViRV8uVxmpIZDzfGwn52F1JqicODJTSVGHzm7qZ947/ABROOxHlsPqrhUYnGySON5s+W+geOkXP6Lw3L49sea1P+06VLRNdttEui0VgiIgIiICIiAsFZXnUSaWOI6NJ+gJUq+ZiGJ9KvwUpyIq1x5Oq5Lf+Xb+q6UAqDwWDjhpe4W7Sed48wXc1f19DpGqw5c+xF8h4PJfSmwIiICIiDXq8PjlbplY14BvZ4DhfxsV50uEQxG8UUbD4taGn6gLcRACXQrmGJ5oxCpqKl2G9m2KhkLHMPedVuG7gPuiyDp6KLy1jraumjmZ8bdx1a4bOafkbqUQFgrKIOe8ScGkjfHiNI28lPtM0c5YOo8yFXsq40zEsUfUM1dnTxBsYItZz/e9Vfc/5nZQ0Ukrt3OBZG3q+RwIA/c+irnDjLvslCwO/mS/aSfmduB6Bcbqk0pjm/wDNPiGxh3M6/JabKOwXHGVLXOiuA172d6w1Fh0kjfldR+fcwex0EsgNnkaI/wAztrj5blVjg7gb2wGpmcbyXEbTfZt7k/Mlefpxq/8AntltP7Nmbfi1DpKLAWVoLRERAREQFCZzxPsKCeS9iI3Afmd3R+pU2qNxMcZTSUbedTUM1AfcYblbnCxfLmrX7q8k6rt0DKVCIaGnjAtpiZ9SAT+pUs5t18wx6QAOQAA9F6L3cOa5xT8OqumrBLQ1rhA6QOfBJd3dvdwaeVlf56xsYBkc1oJAu42FzyG62LLVxDDmTRujlaHMcLEHe/8AxWRsNfdfS5BmGWuwEiSne6poid45bl0HkHcwPAq6ZK4i02JMvCdMgHfidbU3zH3h5oLWiXWEGUXw+YAXcQB4nYLyZXxk2a9hJ8HA/wBUHuVzjIzGwYhidNYgmo7ZoPxMkbe49SV0bUuYcV2tbUUslI8tr+0DGNj96SMkFwkt8IF+aDcoKhuF4i6KR1qWucXxE+7DPtqaT0DuYV8nxCOO3aPYy/LU4Nv8rndV/M2FMqKKRlQxrrRl35HhvNp6EHquc8PcjMxGmFTibpZzd0cbXPdZkbDYcijG3bI5Q4AtIIPIg3B9QtLGcbipYXS1DwxjRck9fIDqfJciizRLhNZJh1C32pr7OhYXXMD3c2uP3Rzsp6iyfLUSNqMXk7aQbtg/sYT4aeTitTk8vHxo3ef6LKUmzTdDLjNXFUTsMdFAS6GN2zpnfecOg2CvSw0ACw2H0AVOzLjclU80WGXe91hNMz3KdhNj3uWqy8xe2XqGaIiPH+m5GsVUkzAIcWc91QC6mZqjjANtcgNnyC3huAVrPytX4ew+wyipgYLiCXaVrR0Y8c/VXzB8LZTwRwxizY2ho9Bz+Z5rdsvTV4mOMXxTG4ac3ne1Dyzm6Osu3Q6KZnvwyDS8eYHUX6qeUNxHwF5ayspR/EUp1bc5YvjYfHa5W7heJtnhZMwjS9oIP7g/I3HovNdR4PwWi1PUtzFk7o8txFBYtnijpv51Qy/3WnW76NuoF/FVkhtRUtRUHxDC1p9StPHws+T6aSnbLWvuV7Rc0r8ZxufanpmU48XOaXfqf6LXgyxjcpvNXdl5NP8AuhdLH0PNb6piFFuXSHU1X8Nom1OMmXm2jiDR/pZd/wBGj9VU/wDoRi3/AIm//aU9wiqzE6opasu9r7QyOc83MzdgHNPUCy6XC6VbjZO+1tqrcmuSNQ6Y1ZWAsrsqRERBr11EyWN0crQ5jwQ5p5EFfnLPOS58Eq21NE5wiLrxvHOM/cf4g/qv0qtHGcHjqoXwztDmPFiD+hHgQgqWQuKMFdT6pXNjmZpEjTsLm9i3yNisKBw7gMIXSGOslY1xGkMABsL21HrzRB55qhZU40afEpZYacRs7BoeWRzu5uuRt/8AilZ+EmHSd6LtIztZ0UruX1K+MVxyfEZZ4aOkp5GQOMbpanfvjnpaP3uoah4OVBcHy1hhB96Om1ho8mlzjZGJSp4TEAhmI1rR8I7QkDwUxlbh7DRSGYvknndt20p1OaPAeCmMAwZtLA2Fskkmm51yu1PcSb7lSKMPCvgL4ntHNzHAeoKh8pYE6joGQcnta4nqNZJPMdL2U+qE3NxocTkpa95MU57SnmdsGarAxnyBWRVuEvZmorH1Gj2gSnvO94DfVpv0V0rs80zH9mwunk5dnA0yH5G2wVN4l5cw/RJU0soFTKWtbHFJdsj3EC+ket/muqZQy1FSU0bGRMY/Q3WQN3PsLknmd7rlZum0zZZyXmf2X0zdtdQpj8u4jiT/AOJJoqX/ALtrvt5R4OI91XvL2W4KKERUzNLeZPNzz1LnHmVL2UFnV9QKGUUTS6Zw0sA2tqNi70BK38WKmKvbSNQha029piGYOF2kEbi4N9xsf6r1UNlHA/Y6OGC5cWN7zjuXPd3nH6kqZVqKu5zzRFR07nSkFzmlrI/ilcRYAD15rjeH4TC2Fv8AlGueB3iKSF5OgOdfT3LknfkrvxgypHUSUbrWkfO2JzrkXj0lxH6LfblyGmgd7HBEHta4t1C+pw33PM3Wa0i3tRlv2+FJpp4gQMMwl0h6SzN038+/v6qZjpMXkHefTUbPBjdTgPnyCrVVxBbU1VNaaSl7kjJ9Fu44G45g3G3zU5jmMYfOyNks1TN2Yt9l2l3/AJy0WKmqtuHjU0kcQ/icakDt76XM5+TQCVp0dVhgPfxGqkPW8kg+gaF4R0lCN6XCp53X2MgcB9XFTdOKkNBhwumgt8Uzm930AQV3Fcz4cwlsRr37HvslkaB8tR3Ujw1yNUVNTHXuqXiFhvGDIJJXD7rjyaPELOMSTuYWvqqfW/usgpImSPe47abu5DzV04T5Bkw6Fzp5HGSaxdGD9nH6fe8Soyuxwv7VlEUVwiIgIiICIiDnWaMg0kQnqjVT0geS95jk0s1+OnqSqdh2W566woamubCPeqah5aH+UUQ5/O66dn/J5xGmbEJAxzJGyNJGppLejh1CpOb63E8Ppg6Wrpm6iGRsiidrc7oG32CErPgWV4MNYZJJpHut35p5CRbyBNgrKyYFocD3SLg9LHe/0XK8u5Ildpq8fqdVrObC9/cb1Bf09ApPF8VnxWT2XDNTKXlNWWs0tHNkX3vC6yjpMVnEeDtexpGvq5uWmEagD+J/ILyockzVlS2pxfQRHfsaVtnMjvzMjiO8eW3JWnLuWoKKFsVOwNAG5+J58XHqVLrCSsYfw3oIZzPHTMEhNwTdwafwtOzfRWYBZRAuvm9151dS2NjnvNmsBLj4AC5Va4eVbqinfVPJvUyve0H4YwdLAPQILWiIgp3EH+ZQf60P/jetxR3Eufs/YpHe6yrZqPhra5o/UqRVlGjyfcOJZlw9lNj4MckcAcGyBz26o2lwIILfAkH6qyjH5bd3EqAfli/+yrXFG/8AluMNDCTHEAJRdlyXDveSuWVqZ0TrVIw4N+9FbV9OSQst9MSruLYjMR38ZYAfhhYQfQNUMKSCU2kqq+pvzbHG6zvVxVrz1nA0h+w9iIPugDXJ9ALD5qNy5V4xiG7XiCB1ryBoZt10DmVhmPW5QmGwn2+CLCIJIqlji7XNIHEgDcObyH7r9LUevs29rbXpGrT7uq29vK65e7LkNBLQyQg6xVMY553fKJwWO1HruQV1YKMwtx2iY8MoiLCwREQEREBERAUbjeXoKtmiqjbI0G4v8J8QehUkiCmwcKqIP1ObJIOjJZHPY35NJVtp6ZrGhrGhrWiwaBYD5BeqICIiAiIgoPGbHeww4xNNn1LhE0DmQba/0/dWjKuEClo4YGkkRxtFzsT/AM3K57xcweeqxDD44Y3OY193PDSWt7zb6jyAsF1ZqD6REQVfiRhPtGHTN+JgErT4Oj7w/YrXwep7SniefijYfqF48TcyGGD2aEaqirBjjb4A7OcfIAr4paiOkp4mVEjGFrGtu5waHFosbXVlGpyPPhBxZdgq8dmbVRtka2kiLQ7odbhcK1/5scO/ukf6/wCKrOBYyJ8ftTFj42UpEj2m4JLrtBI6g/uunhQn2vxx+GNqRjvC+idSTRw08bHvYdLwN2uAJBv05KG4YYg6XD4xJa8RdFcddBtdSHFjHZmMgo6Q2lrHlpcObIxbUR9eaYdhbMOotELHydmC4tG75HH3reanRVyJjWnlnaQRxQzPNmwVVNI7zaHgG31/RdEa64BHVcTbm8YxIyiggkaDKwzOda0ccbtTtxyO1t12yNtgAOQA/RRtO08MTWupfSIiiuEREBERAREQEREBERAREQEREGCFkBEQFgoSq7mjPVLQaRUvOtwu2NjS97gPIckPSsh/b47Uv1BzaaGOJo+493fdZbOdHRNoZn1DGvDY3WDgD3iLC1+RvZULLufIo6+tmMc5bUyNdHZlzYC246L1zHmyWqmjZ7HKaVj2veD3Xy6d7b7ActutlOLRENG8xOTzK7cGcoex0Ike20tRZ7r82s+Bvltv6roJUXlrG4qumZPBcMcDYHYt0nSQR0sQq/njPElJJHBSxCWaQF3eNmxsG13fM3+ig3JtFa7n00Km02OykgEU1NGxv4XSOLnW9At7MGMtpad8zhews1o5ve42a0eZJXPqfGMSiqaiYQQudUOa53eNm6RYALRx7Ga9z4qmoii7OlcH9jq7rz0J8bKcW1DQnLjveJi0OscO8otoqa7haac9pMfxP72n5C6toCjsAxZtVTRTx+7KxrgDta43HoVIXUHRZREQEREBERAREQEREBERAREQEREBERBhx2XDuJ1QIcbjkbqmLobGJu5j5gbdL8126aSzST0BP03XCcuT+0yT1kljJLK/fqxg2aB4bI1OZljFimZjaQw2rdJu6Ex7barXPoFCZnxqriOmCG4cPfHft47DkVaSEWHlMeeK5O/t39vLOXs+OpaKOGnoZjobze5jdTju4m2+7iVSc15tqpK1k8kTaZzmdnuS9jxe4v4c1dlDZroGS0knaD3WlzT91w5EI6ePqc5Ldl6+J8PvB3VRBNQYiCO6WX3/AOCjseoa6djo29iGOFjz1EfMrYyPMXUUerpcegOyn0aV8tsGaZiseHnhObMQp6WOCOCm+yY1ocXusQNuQ6rDOIOLRXdLDTzN6NjuxzfW+69EWV9erZt+oXvJecYsQg7SMFrm92SM+9G7w+SsK41w0rWxY1VRBwtLG07kDvi2w8TuuyBHpcdu+sW/VlERFgiIgIiICIiAiIgIiICIiAiIg5/xqqHswwuic5n2sYLmEghpuDcjouTxNootPs1W+NzrA6SXC/i5fpGsomSsLJWh7Xc2uFwfmFWa/hbhsvvUsY5btuz/ANqKM2H5Pz05lTCpAGieGVp5Fwsfq07qXldJYaA0m29yQL+WxVixDg3h2juMkjI5FkjgeXndc+rsothmcyKoqQBb42nw/AsOXl6b3z7j+zdqays5RwR/MyXH0UfVYVUTD+OmZHF1ZHtf5uK+pcKeRY1VTb8zP9xWTK/C+lqWB9U+olPg6Tbn4NaETx8G1fWo++vLlNLJBDVSNM8rYm+46M3ufM8rWurJTY9ERaKue3/StB/ou44bkaihh7KOnj0dQ5ocT8ydyoys4S4ZK67qZoO/uFzR9AU03cnFrf25YKuQ/wDb4f8A0t/xXlO4u/nYg3R1DLNJ+i6l/mXwv+7/AO2//FbuH8McOhI0UsZI6uu8/qmlMcGI9T/iHF6KnhNfRjDw5zxOwvl7zha++o/VfpJq8aWgjjFo2NaB0aAP2WwAst7HTsrrexEWbImwiIgIiIP/2Q=="/>
          <p:cNvSpPr>
            <a:spLocks noChangeAspect="1" noChangeArrowheads="1"/>
          </p:cNvSpPr>
          <p:nvPr/>
        </p:nvSpPr>
        <p:spPr bwMode="auto">
          <a:xfrm>
            <a:off x="155575" y="-2484438"/>
            <a:ext cx="46672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02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hQSEBUUDxQVFRUUFhQYFhQVGBgUFREVFRgWFBcaFRYXHCYeGBojGhQUIC8gJScpLCwsFh8xNTAqNSYrLCkBCQoKDgwOGg8PGSkeHCQsKSopKSwsLCosKSkpLCkpKSkpKSksLCksKSkuKSkpKSwpKSksKSksLDUpKSk1KSwpKf/AABEIAOwA1QMBIgACEQEDEQH/xAAcAAEAAgMBAQEAAAAAAAAAAAAABQYBBAcDAgj/xABJEAABAwIEAwUFBgMDCAsAAAABAAIDBBEFBhIhBzFBEyJRYYEUMkJxkSNSYnKhsSQzwUNU0RUXc3Si0uHwFjVEU1WCkrKz4vH/xAAbAQEAAgMBAQAAAAAAAAAAAAAAAgMBBAUGB//EACwRAQACAgEEAQIEBwEAAAAAAAABAgMRBAUSITETMmEiQVFxFUKBkaGx8BT/2gAMAwEAAhEDEQA/AO4IiICIiAiIgIiICIiAiIgIiICIiAiIgKOx7HYqSB89Q7Sxg3PUnoAOpK35H2FzyH9FwDO+Pz47XCioAexjebu+EkbF7j4Dogj8WzbWY9Xxw0zS2Jrw5rAbBoaf5khHVfo2BlmgHewAv8hZVbIPD2HDItLO/K/+ZKRu7yHgFbQgwXLAlB5FUjihijwynpYZDE+smEZeBu2Pm+x6FV7EMMfgkkFRTzSPp3PZHURSOLtRd3WvF+SDrSL4ifcAjkQD9V9oCIiAiIgIqtmTiTRUMoiqpS15AOkNc6wPImwUpguZ6arbqpZmSD8J3HzadwglUWAVlAREQEREBERAREQEREBCijMxY9HR0z55j3WDkObjyDWjqSUFY4j4vK8x4dRkier2c8f2MHxuPhtspfJmSIMNh7OAXcbF8h96Q+fgPJSeHsZKGT9npe9jd3NAkaHC+knn1UggWREKDm3FD/rDCf8AWHfsFtcWIQ7CptQvpMZHkdY3XlnUtmxnDoRuYu0mdvyAFm/qtjinvhczRu5xjDWjm5xeLAeaIyumH/ymfkb+wWwqH/nF9nbH7ZR1EEdmtMzgHMbta7tBJAV2pKtsjGvjcHNcAWuG4cDyIRJ7IiICIiCkcQuGEOKBri7spmiwlAvdv3XDqN1zOo4JYlRydph87XkbgtcYn/Q7H6r9BrGlBx/B8+4tRd3FqKWWMc5o2jU0ePd2cukZdzZTVsYfSyB3i07PZ+Zp3Cl3Rg7EKuVfD+ldOJ42mGUEEvhPZl3WzgNiPRBZAVlUTF861NDWCOqp+0p5SOzmgDnOZ0tID181eWOuLoPpEQoCwXKq5s4kUlAdEri+U8ooxqcT0v4XVRqRiuKN+1cKCnduGMuZnt6aj0VOXNTFG7zpKtZn06NW5kpoTaaeJh8HPaD9LqIPE/Df75F9VT6Tg7RDebtJndXPed/QKfgyRRMaGtporDxaCfqVy8nWcNfpiZXRgtKfo870Uv8ALqoXX/GAf1UrDVsfuxzXfIg/sqRUZDoX+9Sxeg0/steXh9TW+w7SncOT4XuaR9SQVivWsM+4mCePZ0W60cSwWKfR27A/s3amg7gOHW3IqgNjxWi70M7a2Mf2Uw0S2/C8cyrHljiHT1Z7N14agbOgk7rwetr+8F1MXIx5o3SdqbVmvtamhZXy1y+leiLSxjEmU8D5pjZkbXOcfkL/AFW6qHxLo3VUtHR6tMc0pdL+JkQ1afVBScvZGmxaSTEK2WWAyOvAGGxEY5c+nJWCty9iwszXBVwxva9nal0cpLDcBxAsSrHmr2qGmZ/kxjXPjcy8RsA6IbFo/RV2u4pTU8Gupw6eN2oN3I7Mkm3v/PpZEXtJxEitU0+KRNp5I2AmNzhIJWvBtpI572281ocJMwzwtho6uIsZMJHUrjsXNadRY4HyNx5Kq4fjrH4jUVGJUks9RcRshjjEkUdgNI1X96xCmXV1ZLiuH1VTEKZgl7GKncbvLXNIe63TayMw7WiIjIiIgIiICIiDBaFmyIUGCVRM359cHmkw201W7Ykbspx9555XHgvbiXml1NC2Cm3qao9nEBzaD7z/AEuvDKGVWUMGhp1SO70kh957jzueoG65/O5scanjzafS3Hjm6Iypw4ZTye0VbvaKlx1F7t2tcdzpB6+augCLK8dm5F81u687b9axWNQIiKhIREQFB5lyjDWM740SDdkrNnsPzHMKcRWY8tsdu6k6li0RKjZUzzPRVIoMXdcE2gqT7rxyAcf6rq7XKj5ryvHXU5il2PNjxzY4ciF4cNs0OJdh9Yf4mmFgT/bRjk4X62svZcDmxyaefFo9ufkxzSfsv5XK+K9LUVVbR01EXMlaHyGUGwiYe6SSPVdUXN+KVQ+kmpq6nIMrT2PYm/27XnkLdbrpKnjBkGugGuDE5XSD4ZRqid5Ec7LQxHNLrx02P0xjb2jXNnjN4Huabgu8B5LcZiGMtYZ5PZzbvGnsdQbz2f8AesrJh1fT4pQ6nNDopAQ9jrdwjZwPgR4qvHmpk32TvRNZr7VDO1FJRMlr8MqtAndHeINbIyR5swFh6Eq05byNpmZV1k8lROGjRrAayEuAvoYOR6KqcKckiRj5KkufBFPIKWJziYwGu98N5HfkfJdeaFYMoiICIiAiIgIiIC855Q1pc42ABJPgBuV6KhcZMddT4aWR7PqXthBHMB3vW9NvVY2InKsRrauXEpdwSY6Zv3I2mxd8yrotHA8NbBTxRM2DGNHrYXW8vCc3PbNmm0uljr2wIiLTWCIiAiIgIiICoue6f2WppcSjFjDK1k1viif3d/lf9VelDZuw8TUM8busbj6tGofst3g5pw5q2V5K7quIqGlgfcabar9LWvf5WXLsOe/E8TNW9v8AC0+ptNfk94Ni+3/PJRGB5sqsRoIqKlY5ga0RVNS7kGjYhnmWro+HULYYmRRizY2hoHkF6HqnNjFT46z5n21cOPc7R+bsYFNRTSk2LWEN/M7YfqVXMicLy6jjfU1E4E32slO06GOLtxqI35WutnNGHnEqyGijP2URE1SegA9xvzO+y6dDEGtDW7AAADwAVnScPx4e6fco5rbl80lI2NjWRgNa0AADYABeyIuspEREBERAREQEREBcw4vSaqnDITYB9SHEn8On/FdPXJeNJtV4Y47AT7noO8xV5Pon9mY9r2iIvnk+3VgREWAREQEREBERAXnURamOafiaR9RZeiOUqfVEsT6c54L2bT1MfVlQ6/0sP2VkzBm1sLxBAO1qZNmRN30k270lvdaLrn+QMIrp5q1tG9kMTpyJJju9hBJtG3qbHmuvZVyRBQtJju+V38yZ/ekkPXc8h5Ber/hsZc3y3nx+jSnLquoemU8teyRHU4ySyu1zSHm958PBo5AKfCwAsrs1iKxqGuIiKQIiICXVezrnCPDaUzTXO+ljR8b7XA8guET8W8WrpeypXaC82ayFouAfxG59UH6Mr8XihF55GRjxe4N/dQEHEujkfop3vmde32Ubnj6gWVMy3wUdIWzYzPJM82PY6jpb5OcTv6LqOG4PFTsDII2RtGwDQAEHq+RxjJYO9a4Dtt7bAqqZdfjDqm9cKZkFj3WXLz4WN/rdXKyygwFz3jdg5lwsyM96ne2QeOm+l37g+i6GtXE6Bs0L4pBdsjXNcPJwsViRV8uVxmpIZDzfGwn52F1JqicODJTSVGHzm7qZ947/ABROOxHlsPqrhUYnGySON5s+W+geOkXP6Lw3L49sea1P+06VLRNdttEui0VgiIgIiICIiAsFZXnUSaWOI6NJ+gJUq+ZiGJ9KvwUpyIq1x5Oq5Lf+Xb+q6UAqDwWDjhpe4W7Sed48wXc1f19DpGqw5c+xF8h4PJfSmwIiICIiDXq8PjlbplY14BvZ4DhfxsV50uEQxG8UUbD4taGn6gLcRACXQrmGJ5oxCpqKl2G9m2KhkLHMPedVuG7gPuiyDp6KLy1jraumjmZ8bdx1a4bOafkbqUQFgrKIOe8ScGkjfHiNI28lPtM0c5YOo8yFXsq40zEsUfUM1dnTxBsYItZz/e9Vfc/5nZQ0Ukrt3OBZG3q+RwIA/c+irnDjLvslCwO/mS/aSfmduB6Bcbqk0pjm/wDNPiGxh3M6/JabKOwXHGVLXOiuA172d6w1Fh0kjfldR+fcwex0EsgNnkaI/wAztrj5blVjg7gb2wGpmcbyXEbTfZt7k/Mlefpxq/8AntltP7Nmbfi1DpKLAWVoLRERAREQFCZzxPsKCeS9iI3Afmd3R+pU2qNxMcZTSUbedTUM1AfcYblbnCxfLmrX7q8k6rt0DKVCIaGnjAtpiZ9SAT+pUs5t18wx6QAOQAA9F6L3cOa5xT8OqumrBLQ1rhA6QOfBJd3dvdwaeVlf56xsYBkc1oJAu42FzyG62LLVxDDmTRujlaHMcLEHe/8AxWRsNfdfS5BmGWuwEiSne6poid45bl0HkHcwPAq6ZK4i02JMvCdMgHfidbU3zH3h5oLWiXWEGUXw+YAXcQB4nYLyZXxk2a9hJ8HA/wBUHuVzjIzGwYhidNYgmo7ZoPxMkbe49SV0bUuYcV2tbUUslI8tr+0DGNj96SMkFwkt8IF+aDcoKhuF4i6KR1qWucXxE+7DPtqaT0DuYV8nxCOO3aPYy/LU4Nv8rndV/M2FMqKKRlQxrrRl35HhvNp6EHquc8PcjMxGmFTibpZzd0cbXPdZkbDYcijG3bI5Q4AtIIPIg3B9QtLGcbipYXS1DwxjRck9fIDqfJciizRLhNZJh1C32pr7OhYXXMD3c2uP3Rzsp6iyfLUSNqMXk7aQbtg/sYT4aeTitTk8vHxo3ef6LKUmzTdDLjNXFUTsMdFAS6GN2zpnfecOg2CvSw0ACw2H0AVOzLjclU80WGXe91hNMz3KdhNj3uWqy8xe2XqGaIiPH+m5GsVUkzAIcWc91QC6mZqjjANtcgNnyC3huAVrPytX4ew+wyipgYLiCXaVrR0Y8c/VXzB8LZTwRwxizY2ho9Bz+Z5rdsvTV4mOMXxTG4ac3ne1Dyzm6Osu3Q6KZnvwyDS8eYHUX6qeUNxHwF5ayspR/EUp1bc5YvjYfHa5W7heJtnhZMwjS9oIP7g/I3HovNdR4PwWi1PUtzFk7o8txFBYtnijpv51Qy/3WnW76NuoF/FVkhtRUtRUHxDC1p9StPHws+T6aSnbLWvuV7Rc0r8ZxufanpmU48XOaXfqf6LXgyxjcpvNXdl5NP8AuhdLH0PNb6piFFuXSHU1X8Nom1OMmXm2jiDR/pZd/wBGj9VU/wDoRi3/AIm//aU9wiqzE6opasu9r7QyOc83MzdgHNPUCy6XC6VbjZO+1tqrcmuSNQ6Y1ZWAsrsqRERBr11EyWN0crQ5jwQ5p5EFfnLPOS58Eq21NE5wiLrxvHOM/cf4g/qv0qtHGcHjqoXwztDmPFiD+hHgQgqWQuKMFdT6pXNjmZpEjTsLm9i3yNisKBw7gMIXSGOslY1xGkMABsL21HrzRB55qhZU40afEpZYacRs7BoeWRzu5uuRt/8AilZ+EmHSd6LtIztZ0UruX1K+MVxyfEZZ4aOkp5GQOMbpanfvjnpaP3uoah4OVBcHy1hhB96Om1ho8mlzjZGJSp4TEAhmI1rR8I7QkDwUxlbh7DRSGYvknndt20p1OaPAeCmMAwZtLA2Fskkmm51yu1PcSb7lSKMPCvgL4ntHNzHAeoKh8pYE6joGQcnta4nqNZJPMdL2U+qE3NxocTkpa95MU57SnmdsGarAxnyBWRVuEvZmorH1Gj2gSnvO94DfVpv0V0rs80zH9mwunk5dnA0yH5G2wVN4l5cw/RJU0soFTKWtbHFJdsj3EC+ket/muqZQy1FSU0bGRMY/Q3WQN3PsLknmd7rlZum0zZZyXmf2X0zdtdQpj8u4jiT/AOJJoqX/ALtrvt5R4OI91XvL2W4KKERUzNLeZPNzz1LnHmVL2UFnV9QKGUUTS6Zw0sA2tqNi70BK38WKmKvbSNQha029piGYOF2kEbi4N9xsf6r1UNlHA/Y6OGC5cWN7zjuXPd3nH6kqZVqKu5zzRFR07nSkFzmlrI/ilcRYAD15rjeH4TC2Fv8AlGueB3iKSF5OgOdfT3LknfkrvxgypHUSUbrWkfO2JzrkXj0lxH6LfblyGmgd7HBEHta4t1C+pw33PM3Wa0i3tRlv2+FJpp4gQMMwl0h6SzN038+/v6qZjpMXkHefTUbPBjdTgPnyCrVVxBbU1VNaaSl7kjJ9Fu44G45g3G3zU5jmMYfOyNks1TN2Yt9l2l3/AJy0WKmqtuHjU0kcQ/icakDt76XM5+TQCVp0dVhgPfxGqkPW8kg+gaF4R0lCN6XCp53X2MgcB9XFTdOKkNBhwumgt8Uzm930AQV3Fcz4cwlsRr37HvslkaB8tR3Ujw1yNUVNTHXuqXiFhvGDIJJXD7rjyaPELOMSTuYWvqqfW/usgpImSPe47abu5DzV04T5Bkw6Fzp5HGSaxdGD9nH6fe8Soyuxwv7VlEUVwiIgIiICIiDnWaMg0kQnqjVT0geS95jk0s1+OnqSqdh2W566woamubCPeqah5aH+UUQ5/O66dn/J5xGmbEJAxzJGyNJGppLejh1CpOb63E8Ppg6Wrpm6iGRsiidrc7oG32CErPgWV4MNYZJJpHut35p5CRbyBNgrKyYFocD3SLg9LHe/0XK8u5Ildpq8fqdVrObC9/cb1Bf09ApPF8VnxWT2XDNTKXlNWWs0tHNkX3vC6yjpMVnEeDtexpGvq5uWmEagD+J/ILyockzVlS2pxfQRHfsaVtnMjvzMjiO8eW3JWnLuWoKKFsVOwNAG5+J58XHqVLrCSsYfw3oIZzPHTMEhNwTdwafwtOzfRWYBZRAuvm9151dS2NjnvNmsBLj4AC5Va4eVbqinfVPJvUyve0H4YwdLAPQILWiIgp3EH+ZQf60P/jetxR3Eufs/YpHe6yrZqPhra5o/UqRVlGjyfcOJZlw9lNj4MckcAcGyBz26o2lwIILfAkH6qyjH5bd3EqAfli/+yrXFG/8AluMNDCTHEAJRdlyXDveSuWVqZ0TrVIw4N+9FbV9OSQst9MSruLYjMR38ZYAfhhYQfQNUMKSCU2kqq+pvzbHG6zvVxVrz1nA0h+w9iIPugDXJ9ALD5qNy5V4xiG7XiCB1ryBoZt10DmVhmPW5QmGwn2+CLCIJIqlji7XNIHEgDcObyH7r9LUevs29rbXpGrT7uq29vK65e7LkNBLQyQg6xVMY553fKJwWO1HruQV1YKMwtx2iY8MoiLCwREQEREBERAUbjeXoKtmiqjbI0G4v8J8QehUkiCmwcKqIP1ObJIOjJZHPY35NJVtp6ZrGhrGhrWiwaBYD5BeqICIiAiIgoPGbHeww4xNNn1LhE0DmQba/0/dWjKuEClo4YGkkRxtFzsT/AM3K57xcweeqxDD44Y3OY193PDSWt7zb6jyAsF1ZqD6REQVfiRhPtGHTN+JgErT4Oj7w/YrXwep7SniefijYfqF48TcyGGD2aEaqirBjjb4A7OcfIAr4paiOkp4mVEjGFrGtu5waHFosbXVlGpyPPhBxZdgq8dmbVRtka2kiLQ7odbhcK1/5scO/ukf6/wCKrOBYyJ8ftTFj42UpEj2m4JLrtBI6g/uunhQn2vxx+GNqRjvC+idSTRw08bHvYdLwN2uAJBv05KG4YYg6XD4xJa8RdFcddBtdSHFjHZmMgo6Q2lrHlpcObIxbUR9eaYdhbMOotELHydmC4tG75HH3reanRVyJjWnlnaQRxQzPNmwVVNI7zaHgG31/RdEa64BHVcTbm8YxIyiggkaDKwzOda0ccbtTtxyO1t12yNtgAOQA/RRtO08MTWupfSIiiuEREBERAREQEREBERAREQEREGCFkBEQFgoSq7mjPVLQaRUvOtwu2NjS97gPIckPSsh/b47Uv1BzaaGOJo+493fdZbOdHRNoZn1DGvDY3WDgD3iLC1+RvZULLufIo6+tmMc5bUyNdHZlzYC246L1zHmyWqmjZ7HKaVj2veD3Xy6d7b7ActutlOLRENG8xOTzK7cGcoex0Ike20tRZ7r82s+Bvltv6roJUXlrG4qumZPBcMcDYHYt0nSQR0sQq/njPElJJHBSxCWaQF3eNmxsG13fM3+ig3JtFa7n00Km02OykgEU1NGxv4XSOLnW9At7MGMtpad8zhews1o5ve42a0eZJXPqfGMSiqaiYQQudUOa53eNm6RYALRx7Ga9z4qmoii7OlcH9jq7rz0J8bKcW1DQnLjveJi0OscO8otoqa7haac9pMfxP72n5C6toCjsAxZtVTRTx+7KxrgDta43HoVIXUHRZREQEREBERAREQEREBERAREQEREBERBhx2XDuJ1QIcbjkbqmLobGJu5j5gbdL8126aSzST0BP03XCcuT+0yT1kljJLK/fqxg2aB4bI1OZljFimZjaQw2rdJu6Ex7barXPoFCZnxqriOmCG4cPfHft47DkVaSEWHlMeeK5O/t39vLOXs+OpaKOGnoZjobze5jdTju4m2+7iVSc15tqpK1k8kTaZzmdnuS9jxe4v4c1dlDZroGS0knaD3WlzT91w5EI6ePqc5Ldl6+J8PvB3VRBNQYiCO6WX3/AOCjseoa6djo29iGOFjz1EfMrYyPMXUUerpcegOyn0aV8tsGaZiseHnhObMQp6WOCOCm+yY1ocXusQNuQ6rDOIOLRXdLDTzN6NjuxzfW+69EWV9erZt+oXvJecYsQg7SMFrm92SM+9G7w+SsK41w0rWxY1VRBwtLG07kDvi2w8TuuyBHpcdu+sW/VlERFgiIgIiICIiAiIgIiICIiAiIg5/xqqHswwuic5n2sYLmEghpuDcjouTxNootPs1W+NzrA6SXC/i5fpGsomSsLJWh7Xc2uFwfmFWa/hbhsvvUsY5btuz/ANqKM2H5Pz05lTCpAGieGVp5Fwsfq07qXldJYaA0m29yQL+WxVixDg3h2juMkjI5FkjgeXndc+rsothmcyKoqQBb42nw/AsOXl6b3z7j+zdqays5RwR/MyXH0UfVYVUTD+OmZHF1ZHtf5uK+pcKeRY1VTb8zP9xWTK/C+lqWB9U+olPg6Tbn4NaETx8G1fWo++vLlNLJBDVSNM8rYm+46M3ufM8rWurJTY9ERaKue3/StB/ou44bkaihh7KOnj0dQ5ocT8ydyoys4S4ZK67qZoO/uFzR9AU03cnFrf25YKuQ/wDb4f8A0t/xXlO4u/nYg3R1DLNJ+i6l/mXwv+7/AO2//FbuH8McOhI0UsZI6uu8/qmlMcGI9T/iHF6KnhNfRjDw5zxOwvl7zha++o/VfpJq8aWgjjFo2NaB0aAP2WwAst7HTsrrexEWbImwiIgIiIP/2Q=="/>
          <p:cNvSpPr>
            <a:spLocks noChangeAspect="1" noChangeArrowheads="1"/>
          </p:cNvSpPr>
          <p:nvPr/>
        </p:nvSpPr>
        <p:spPr bwMode="auto">
          <a:xfrm>
            <a:off x="155575" y="-2484438"/>
            <a:ext cx="46672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5" name="Picture 7" descr="C:\Users\lensk\AppData\Local\Microsoft\Windows\Temporary Internet Files\Content.IE5\DF6WOKCS\MC900078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1296063" cy="39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lensk\AppData\Local\Microsoft\Windows\Temporary Internet Files\Content.IE5\0UEU98UD\MC9003489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73642"/>
            <a:ext cx="1823932" cy="26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ýbuch 2 4"/>
          <p:cNvSpPr/>
          <p:nvPr/>
        </p:nvSpPr>
        <p:spPr>
          <a:xfrm rot="2110422">
            <a:off x="2987408" y="1453079"/>
            <a:ext cx="674905" cy="541131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012160" y="1844824"/>
            <a:ext cx="648072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6012160" y="2766899"/>
            <a:ext cx="648072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735608" y="1661777"/>
            <a:ext cx="2160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zapnúť</a:t>
            </a:r>
            <a:endParaRPr lang="sk-SK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755090" y="2629270"/>
            <a:ext cx="2212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vypnúť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4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491880" y="764704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Koľko je 2+2?</a:t>
            </a:r>
            <a:endParaRPr lang="sk-SK" dirty="0"/>
          </a:p>
        </p:txBody>
      </p:sp>
      <p:sp>
        <p:nvSpPr>
          <p:cNvPr id="3" name="Obláčik 2"/>
          <p:cNvSpPr/>
          <p:nvPr/>
        </p:nvSpPr>
        <p:spPr>
          <a:xfrm>
            <a:off x="971600" y="1700808"/>
            <a:ext cx="2232248" cy="7920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správne</a:t>
            </a:r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3458344" y="2959332"/>
            <a:ext cx="2107446" cy="757699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nesprávne</a:t>
            </a:r>
            <a:endParaRPr lang="sk-SK" dirty="0"/>
          </a:p>
        </p:txBody>
      </p:sp>
      <p:sp>
        <p:nvSpPr>
          <p:cNvPr id="5" name="Obláčik 4"/>
          <p:cNvSpPr/>
          <p:nvPr/>
        </p:nvSpPr>
        <p:spPr>
          <a:xfrm>
            <a:off x="5779895" y="1701734"/>
            <a:ext cx="2362980" cy="792088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nesprávne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6927468" y="279370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4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406538" y="40848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5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984447" y="299971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6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38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Prezentácia na obrazovke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lensk</cp:lastModifiedBy>
  <cp:revision>5</cp:revision>
  <dcterms:created xsi:type="dcterms:W3CDTF">2014-10-31T12:48:48Z</dcterms:created>
  <dcterms:modified xsi:type="dcterms:W3CDTF">2014-10-31T13:44:57Z</dcterms:modified>
</cp:coreProperties>
</file>