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59" r:id="rId4"/>
    <p:sldId id="258" r:id="rId5"/>
    <p:sldId id="260" r:id="rId6"/>
    <p:sldId id="261" r:id="rId7"/>
    <p:sldId id="262" r:id="rId8"/>
    <p:sldId id="256" r:id="rId9"/>
    <p:sldId id="263" r:id="rId10"/>
    <p:sldId id="265" r:id="rId11"/>
    <p:sldId id="264" r:id="rId12"/>
    <p:sldId id="266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18.1.2017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18.1.2017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18.1.2017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18.1.2017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18.1.2017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18.1.2017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18.1.2017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18.1.2017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18.1.2017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18.1.2017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514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b="1" dirty="0" smtClean="0"/>
              <a:t>Cestovateľ sa vydal na cestu po svete, zanechal tieto indície, odšifrujte ich a zistite jeho trasu</a:t>
            </a:r>
            <a:r>
              <a:rPr lang="sk-SK" dirty="0" smtClean="0"/>
              <a:t>.</a:t>
            </a:r>
            <a:endParaRPr lang="sk-SK" dirty="0"/>
          </a:p>
        </p:txBody>
      </p:sp>
      <p:pic>
        <p:nvPicPr>
          <p:cNvPr id="24578" name="Picture 2" descr="http://cdn.invlasy.sk/images/blog/vianoce/cesta-okolo-svet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514600"/>
            <a:ext cx="5583618" cy="2590800"/>
          </a:xfrm>
          <a:prstGeom prst="rect">
            <a:avLst/>
          </a:prstGeom>
          <a:noFill/>
        </p:spPr>
      </p:pic>
      <p:sp>
        <p:nvSpPr>
          <p:cNvPr id="5" name="Podnadpis 2"/>
          <p:cNvSpPr>
            <a:spLocks noGrp="1"/>
          </p:cNvSpPr>
          <p:nvPr>
            <p:ph type="subTitle" idx="1"/>
          </p:nvPr>
        </p:nvSpPr>
        <p:spPr>
          <a:xfrm>
            <a:off x="0" y="2590800"/>
            <a:ext cx="9144000" cy="4267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sk-SK" sz="2000" b="1" dirty="0" smtClean="0">
                <a:solidFill>
                  <a:srgbClr val="FF0000"/>
                </a:solidFill>
              </a:rPr>
              <a:t>Cesta začala v krajine </a:t>
            </a:r>
            <a:r>
              <a:rPr lang="sk-SK" sz="2000" b="1" dirty="0" err="1" smtClean="0">
                <a:solidFill>
                  <a:srgbClr val="FF0000"/>
                </a:solidFill>
              </a:rPr>
              <a:t>poldrov</a:t>
            </a:r>
            <a:r>
              <a:rPr lang="sk-SK" sz="2000" b="1" dirty="0" smtClean="0">
                <a:solidFill>
                  <a:srgbClr val="FF0000"/>
                </a:solidFill>
              </a:rPr>
              <a:t> a bicyklov, pokračovala na územie štátu, v ktorom sa nachádza veľa jazier ľadovcového pôvodu, ako je </a:t>
            </a:r>
            <a:r>
              <a:rPr lang="sk-SK" sz="2000" b="1" dirty="0" err="1" smtClean="0">
                <a:solidFill>
                  <a:srgbClr val="FF0000"/>
                </a:solidFill>
              </a:rPr>
              <a:t>Vänern</a:t>
            </a:r>
            <a:r>
              <a:rPr lang="sk-SK" sz="2000" b="1" dirty="0" smtClean="0">
                <a:solidFill>
                  <a:srgbClr val="FF0000"/>
                </a:solidFill>
              </a:rPr>
              <a:t>.. Po nádhernom výlete sa rozhodol ísť pozrieť do Európskej monarchie, ktorou prechádza dôležitý poludník. Keďže sa cestovateľovi zažiadalo spoznať aj európsku kultúru, jeho cesta siahala do krajiny, pre ktorú je typické: </a:t>
            </a:r>
            <a:r>
              <a:rPr lang="sk-SK" sz="2000" b="1" dirty="0" err="1" smtClean="0">
                <a:solidFill>
                  <a:srgbClr val="FF0000"/>
                </a:solidFill>
              </a:rPr>
              <a:t>flamenco</a:t>
            </a:r>
            <a:r>
              <a:rPr lang="sk-SK" sz="2000" b="1" dirty="0" smtClean="0">
                <a:solidFill>
                  <a:srgbClr val="FF0000"/>
                </a:solidFill>
              </a:rPr>
              <a:t>, či paradajková bitka. Následne lietadlom sa dostal na ostrov ležiaci v Atlantickom oceáne, ktorý patrí Portugalcom. Keďže sa na tejto ceste zdokonalil v portugalčine, rozhodol sa ísť pozrieť aj krajinu latinskej Ameriky, v ktorej mohol túto znalosť využiť. Táto krajina mu okrem iného umožnila spoznať zaujímavé bioklimatické pásmo, ktoré sa nachádza v severnej časti štátu. Cesta nášho cestovateľa končila v štáte, ktorý vyniká lovom rýb a  ťažbou ropy (</a:t>
            </a:r>
            <a:r>
              <a:rPr lang="sk-SK" sz="2000" b="1" dirty="0" err="1" smtClean="0">
                <a:solidFill>
                  <a:srgbClr val="FF0000"/>
                </a:solidFill>
              </a:rPr>
              <a:t>Inuiti</a:t>
            </a:r>
            <a:r>
              <a:rPr lang="sk-SK" sz="2000" b="1" dirty="0" smtClean="0">
                <a:solidFill>
                  <a:srgbClr val="FF0000"/>
                </a:solidFill>
              </a:rPr>
              <a:t>).</a:t>
            </a:r>
            <a:endParaRPr lang="sk-SK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2530" name="Picture 2" descr="http://www.datakabinet.sk/files/img/produkty_bez_vodotlace/sm_urcovanie_geografickej_polohy.png?w=450&amp;h=380"/>
          <p:cNvPicPr>
            <a:picLocks noChangeAspect="1" noChangeArrowheads="1"/>
          </p:cNvPicPr>
          <p:nvPr/>
        </p:nvPicPr>
        <p:blipFill>
          <a:blip r:embed="rId2"/>
          <a:srcRect l="3556" t="12270" r="4000" b="19018"/>
          <a:stretch>
            <a:fillRect/>
          </a:stretch>
        </p:blipFill>
        <p:spPr bwMode="auto">
          <a:xfrm>
            <a:off x="228600" y="762000"/>
            <a:ext cx="8545286" cy="46013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1506" name="Picture 2" descr="http://www.funtour.sk/image/hotely/96738_3447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1435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HOSPODÁRSTVO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3554" name="Picture 2" descr="http://www.charterworld.com/news/wp-content/uploads/2014/11/Vanuatu-a-breath-taking-South-Pacific-yacht-holiday-destination-665x44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371600"/>
            <a:ext cx="4953000" cy="3314414"/>
          </a:xfrm>
          <a:prstGeom prst="rect">
            <a:avLst/>
          </a:prstGeom>
          <a:noFill/>
        </p:spPr>
      </p:pic>
      <p:pic>
        <p:nvPicPr>
          <p:cNvPr id="23556" name="Picture 4" descr="http://aws-cdn.worldtravelguide.net/sites/default/files/new-images/753x320/iririki-vanuatu-947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1675" y="4114800"/>
            <a:ext cx="7172325" cy="304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7200" b="1" dirty="0" smtClean="0"/>
              <a:t>OPAKOVANIE</a:t>
            </a:r>
            <a:endParaRPr lang="sk-SK" sz="72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2" descr="http://sk.slepemapy.cz/static/img/knowledge-ma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9242238" cy="4324351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7239000" y="4343400"/>
            <a:ext cx="1752600" cy="1447800"/>
          </a:xfrm>
          <a:prstGeom prst="ellipse">
            <a:avLst/>
          </a:prstGeom>
          <a:noFill/>
          <a:ln w="88900"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1828800" y="3276600"/>
            <a:ext cx="1752600" cy="2895600"/>
          </a:xfrm>
          <a:prstGeom prst="ellipse">
            <a:avLst/>
          </a:prstGeom>
          <a:noFill/>
          <a:ln w="88900"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geografické naj 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685800" y="1524000"/>
            <a:ext cx="411349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Najvyššie pohorie sveta</a:t>
            </a:r>
            <a:endParaRPr lang="sk-SK" sz="2800" dirty="0"/>
          </a:p>
        </p:txBody>
      </p:sp>
      <p:sp>
        <p:nvSpPr>
          <p:cNvPr id="5" name="BlokTextu 4"/>
          <p:cNvSpPr txBox="1"/>
          <p:nvPr/>
        </p:nvSpPr>
        <p:spPr>
          <a:xfrm>
            <a:off x="1447800" y="2286000"/>
            <a:ext cx="3187091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najnižší bod Zeme</a:t>
            </a:r>
            <a:endParaRPr lang="sk-SK" sz="2800" dirty="0"/>
          </a:p>
        </p:txBody>
      </p:sp>
      <p:sp>
        <p:nvSpPr>
          <p:cNvPr id="6" name="BlokTextu 5"/>
          <p:cNvSpPr txBox="1"/>
          <p:nvPr/>
        </p:nvSpPr>
        <p:spPr>
          <a:xfrm>
            <a:off x="3048000" y="2971800"/>
            <a:ext cx="42672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dirty="0" smtClean="0"/>
              <a:t>Najväčšie jazero sveta</a:t>
            </a:r>
            <a:endParaRPr lang="sk-SK" sz="2800" dirty="0"/>
          </a:p>
        </p:txBody>
      </p:sp>
      <p:sp>
        <p:nvSpPr>
          <p:cNvPr id="7" name="BlokTextu 6"/>
          <p:cNvSpPr txBox="1"/>
          <p:nvPr/>
        </p:nvSpPr>
        <p:spPr>
          <a:xfrm>
            <a:off x="3581400" y="3657600"/>
            <a:ext cx="37854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Najhlbšie jazero sveta</a:t>
            </a:r>
            <a:endParaRPr lang="sk-SK" sz="2800" dirty="0"/>
          </a:p>
        </p:txBody>
      </p:sp>
      <p:sp>
        <p:nvSpPr>
          <p:cNvPr id="8" name="BlokTextu 7"/>
          <p:cNvSpPr txBox="1"/>
          <p:nvPr/>
        </p:nvSpPr>
        <p:spPr>
          <a:xfrm>
            <a:off x="4038600" y="4343400"/>
            <a:ext cx="310668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Najteplejšie more</a:t>
            </a:r>
            <a:endParaRPr lang="sk-SK" sz="2800" dirty="0"/>
          </a:p>
        </p:txBody>
      </p:sp>
      <p:sp>
        <p:nvSpPr>
          <p:cNvPr id="9" name="BlokTextu 8"/>
          <p:cNvSpPr txBox="1"/>
          <p:nvPr/>
        </p:nvSpPr>
        <p:spPr>
          <a:xfrm>
            <a:off x="4724400" y="4953000"/>
            <a:ext cx="269791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Najväčšie more</a:t>
            </a:r>
            <a:endParaRPr lang="sk-SK" sz="2800" dirty="0"/>
          </a:p>
        </p:txBody>
      </p:sp>
      <p:sp>
        <p:nvSpPr>
          <p:cNvPr id="10" name="BlokTextu 9"/>
          <p:cNvSpPr txBox="1"/>
          <p:nvPr/>
        </p:nvSpPr>
        <p:spPr>
          <a:xfrm>
            <a:off x="5715000" y="5562600"/>
            <a:ext cx="2386423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Najväčší záliv</a:t>
            </a:r>
            <a:endParaRPr lang="sk-SK" sz="2800" dirty="0"/>
          </a:p>
        </p:txBody>
      </p:sp>
      <p:sp>
        <p:nvSpPr>
          <p:cNvPr id="11" name="BlokTextu 10"/>
          <p:cNvSpPr txBox="1"/>
          <p:nvPr/>
        </p:nvSpPr>
        <p:spPr>
          <a:xfrm>
            <a:off x="457200" y="5638800"/>
            <a:ext cx="4454746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Najvyššie pohorie Európy</a:t>
            </a:r>
            <a:endParaRPr lang="sk-SK" sz="2800" dirty="0"/>
          </a:p>
        </p:txBody>
      </p:sp>
      <p:sp>
        <p:nvSpPr>
          <p:cNvPr id="12" name="BlokTextu 11"/>
          <p:cNvSpPr txBox="1"/>
          <p:nvPr/>
        </p:nvSpPr>
        <p:spPr>
          <a:xfrm>
            <a:off x="5257800" y="1524000"/>
            <a:ext cx="3513013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Najnižší bod Európy</a:t>
            </a:r>
            <a:endParaRPr lang="sk-SK" sz="2800" dirty="0"/>
          </a:p>
        </p:txBody>
      </p:sp>
      <p:sp>
        <p:nvSpPr>
          <p:cNvPr id="13" name="BlokTextu 12"/>
          <p:cNvSpPr txBox="1"/>
          <p:nvPr/>
        </p:nvSpPr>
        <p:spPr>
          <a:xfrm>
            <a:off x="304800" y="4953000"/>
            <a:ext cx="4273093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Najvyššie pohorie Afriky</a:t>
            </a:r>
            <a:endParaRPr lang="sk-SK" sz="2800" dirty="0"/>
          </a:p>
        </p:txBody>
      </p:sp>
      <p:sp>
        <p:nvSpPr>
          <p:cNvPr id="14" name="BlokTextu 13"/>
          <p:cNvSpPr txBox="1"/>
          <p:nvPr/>
        </p:nvSpPr>
        <p:spPr>
          <a:xfrm>
            <a:off x="4876800" y="2286000"/>
            <a:ext cx="3331361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Najnižší </a:t>
            </a:r>
            <a:r>
              <a:rPr lang="sk-SK" sz="2800" smtClean="0"/>
              <a:t>bod Afriky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slepa_mapa_australia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"/>
            <a:ext cx="74675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Šípka doprava 4"/>
          <p:cNvSpPr/>
          <p:nvPr/>
        </p:nvSpPr>
        <p:spPr>
          <a:xfrm rot="850140">
            <a:off x="1514457" y="276363"/>
            <a:ext cx="2362200" cy="838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polostrov</a:t>
            </a:r>
            <a:endParaRPr lang="sk-SK" sz="2400" b="1" dirty="0"/>
          </a:p>
        </p:txBody>
      </p:sp>
      <p:sp>
        <p:nvSpPr>
          <p:cNvPr id="7" name="Šípka doprava 6"/>
          <p:cNvSpPr/>
          <p:nvPr/>
        </p:nvSpPr>
        <p:spPr>
          <a:xfrm rot="19871222">
            <a:off x="2417963" y="4174948"/>
            <a:ext cx="2362200" cy="838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jazero</a:t>
            </a:r>
            <a:endParaRPr lang="sk-SK" sz="2400" b="1" dirty="0"/>
          </a:p>
        </p:txBody>
      </p:sp>
      <p:sp>
        <p:nvSpPr>
          <p:cNvPr id="8" name="Šípka doprava 7"/>
          <p:cNvSpPr/>
          <p:nvPr/>
        </p:nvSpPr>
        <p:spPr>
          <a:xfrm rot="19871222">
            <a:off x="3408564" y="5502451"/>
            <a:ext cx="2362200" cy="838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rieka</a:t>
            </a:r>
            <a:endParaRPr lang="sk-SK" sz="2400" b="1" dirty="0"/>
          </a:p>
        </p:txBody>
      </p:sp>
      <p:sp>
        <p:nvSpPr>
          <p:cNvPr id="9" name="Ovál 8"/>
          <p:cNvSpPr/>
          <p:nvPr/>
        </p:nvSpPr>
        <p:spPr>
          <a:xfrm rot="20672299">
            <a:off x="6089485" y="1658659"/>
            <a:ext cx="914400" cy="3505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P </a:t>
            </a:r>
          </a:p>
          <a:p>
            <a:pPr algn="ctr"/>
            <a:r>
              <a:rPr lang="sk-SK" sz="3200" dirty="0" smtClean="0"/>
              <a:t>O</a:t>
            </a:r>
          </a:p>
          <a:p>
            <a:pPr algn="ctr"/>
            <a:r>
              <a:rPr lang="sk-SK" sz="3200" dirty="0" smtClean="0"/>
              <a:t>H</a:t>
            </a:r>
          </a:p>
          <a:p>
            <a:pPr algn="ctr"/>
            <a:r>
              <a:rPr lang="sk-SK" sz="3200" dirty="0" smtClean="0"/>
              <a:t>O</a:t>
            </a:r>
          </a:p>
          <a:p>
            <a:pPr algn="ctr"/>
            <a:r>
              <a:rPr lang="sk-SK" sz="3200" dirty="0" smtClean="0"/>
              <a:t>R</a:t>
            </a:r>
          </a:p>
          <a:p>
            <a:pPr algn="ctr"/>
            <a:r>
              <a:rPr lang="sk-SK" sz="3200" dirty="0" smtClean="0"/>
              <a:t>I</a:t>
            </a:r>
          </a:p>
          <a:p>
            <a:pPr algn="ctr"/>
            <a:r>
              <a:rPr lang="sk-SK" sz="3200" dirty="0" smtClean="0"/>
              <a:t>e</a:t>
            </a:r>
            <a:endParaRPr lang="sk-SK" sz="3200" dirty="0"/>
          </a:p>
        </p:txBody>
      </p:sp>
      <p:sp>
        <p:nvSpPr>
          <p:cNvPr id="10" name="BlokTextu 9"/>
          <p:cNvSpPr txBox="1"/>
          <p:nvPr/>
        </p:nvSpPr>
        <p:spPr>
          <a:xfrm>
            <a:off x="533400" y="5562600"/>
            <a:ext cx="3010761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smtClean="0"/>
              <a:t>Oceán ???</a:t>
            </a:r>
            <a:endParaRPr lang="sk-SK" sz="4000" dirty="0"/>
          </a:p>
        </p:txBody>
      </p:sp>
      <p:sp>
        <p:nvSpPr>
          <p:cNvPr id="11" name="BlokTextu 10"/>
          <p:cNvSpPr txBox="1"/>
          <p:nvPr/>
        </p:nvSpPr>
        <p:spPr>
          <a:xfrm rot="1045518">
            <a:off x="6096332" y="1425161"/>
            <a:ext cx="3010761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smtClean="0"/>
              <a:t>Oceán ???</a:t>
            </a:r>
            <a:endParaRPr lang="sk-SK" sz="4000" dirty="0"/>
          </a:p>
        </p:txBody>
      </p:sp>
      <p:sp>
        <p:nvSpPr>
          <p:cNvPr id="12" name="BlokTextu 11"/>
          <p:cNvSpPr txBox="1"/>
          <p:nvPr/>
        </p:nvSpPr>
        <p:spPr>
          <a:xfrm>
            <a:off x="7391400" y="5715000"/>
            <a:ext cx="1077539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prieliv</a:t>
            </a:r>
            <a:endParaRPr lang="sk-SK" sz="2400" b="1" dirty="0"/>
          </a:p>
        </p:txBody>
      </p:sp>
      <p:sp>
        <p:nvSpPr>
          <p:cNvPr id="13" name="Šípka doľava 12"/>
          <p:cNvSpPr/>
          <p:nvPr/>
        </p:nvSpPr>
        <p:spPr>
          <a:xfrm>
            <a:off x="6096000" y="5791200"/>
            <a:ext cx="1219200" cy="3048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7239000" y="6248400"/>
            <a:ext cx="1077539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ostrov</a:t>
            </a:r>
            <a:endParaRPr lang="sk-SK" sz="2400" b="1" dirty="0"/>
          </a:p>
        </p:txBody>
      </p:sp>
      <p:sp>
        <p:nvSpPr>
          <p:cNvPr id="15" name="Šípka doľava 14"/>
          <p:cNvSpPr/>
          <p:nvPr/>
        </p:nvSpPr>
        <p:spPr>
          <a:xfrm>
            <a:off x="5943600" y="6324600"/>
            <a:ext cx="1219200" cy="3048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e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04799"/>
            <a:ext cx="9143999" cy="5989319"/>
          </a:xfrm>
          <a:prstGeom prst="rect">
            <a:avLst/>
          </a:prstGeom>
        </p:spPr>
      </p:pic>
      <p:pic>
        <p:nvPicPr>
          <p:cNvPr id="5" name="Zástupný symbol pro obsah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8948792" cy="594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https://kcs-ouellette.wikispaces.com/file/view/Map_3.gif/197823710/309x248/Map_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16883"/>
            <a:ext cx="7924800" cy="6360358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914400" y="30480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3200400" y="1371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3352800" y="3352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5029200" y="19050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5562600" y="350520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486400" y="4953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8" descr="http://www.chovzvirat.cz/images/zvirata/merino_qpx83b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609600"/>
            <a:ext cx="6006352" cy="5105400"/>
          </a:xfrm>
          <a:prstGeom prst="rect">
            <a:avLst/>
          </a:prstGeom>
          <a:noFill/>
        </p:spPr>
      </p:pic>
      <p:pic>
        <p:nvPicPr>
          <p:cNvPr id="5" name="Picture 10" descr="http://m1.aimg.sk/tahaky/d_31121_1043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447800"/>
            <a:ext cx="6096000" cy="3971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8800" b="1" dirty="0" smtClean="0"/>
              <a:t>OCEÁNIA</a:t>
            </a:r>
            <a:endParaRPr lang="sk-SK" sz="88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228600" y="6248400"/>
            <a:ext cx="58384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https://www.youtube.com/watch?v=y9NcDziscPw</a:t>
            </a:r>
            <a:endParaRPr lang="sk-SK" dirty="0"/>
          </a:p>
        </p:txBody>
      </p:sp>
      <p:pic>
        <p:nvPicPr>
          <p:cNvPr id="1028" name="Picture 4" descr="http://www.planetanovosti.com/_nw/137/4360103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362200"/>
            <a:ext cx="6389511" cy="3594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482" name="Picture 2" descr="http://www.zonu.com/images/0X0/2009-11-19-11194/Mapa-Politico-de-Ocean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" y="1"/>
            <a:ext cx="9271481" cy="6095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Vlastná 1">
      <a:dk1>
        <a:srgbClr val="C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32</TotalTime>
  <Words>218</Words>
  <PresentationFormat>Prezentácia na obrazovke (4:3)</PresentationFormat>
  <Paragraphs>32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Nadšenie</vt:lpstr>
      <vt:lpstr>Cestovateľ sa vydal na cestu po svete, zanechal tieto indície, odšifrujte ich a zistite jeho trasu.</vt:lpstr>
      <vt:lpstr>OPAKOVANIE</vt:lpstr>
      <vt:lpstr>geografické naj ...</vt:lpstr>
      <vt:lpstr>Snímka 4</vt:lpstr>
      <vt:lpstr>Snímka 5</vt:lpstr>
      <vt:lpstr>Snímka 6</vt:lpstr>
      <vt:lpstr>Snímka 7</vt:lpstr>
      <vt:lpstr>OCEÁNIA</vt:lpstr>
      <vt:lpstr>Snímka 9</vt:lpstr>
      <vt:lpstr>Snímka 10</vt:lpstr>
      <vt:lpstr>Snímka 11</vt:lpstr>
      <vt:lpstr>HOSPODÁRSTVO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OCEÁNIA</dc:title>
  <dc:creator>hp</dc:creator>
  <cp:lastModifiedBy>hp</cp:lastModifiedBy>
  <cp:revision>32</cp:revision>
  <dcterms:created xsi:type="dcterms:W3CDTF">2016-06-09T13:23:08Z</dcterms:created>
  <dcterms:modified xsi:type="dcterms:W3CDTF">2017-01-18T15:59:53Z</dcterms:modified>
</cp:coreProperties>
</file>