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7" r:id="rId9"/>
    <p:sldId id="259" r:id="rId10"/>
    <p:sldId id="258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17. 9. 2023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Poloha okresu Gelnica v Košickom kraji (klikacia map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837714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Najvyšší vrch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s://upload.wikimedia.org/wikipedia/commons/thumb/f/f0/Relief_Map_of_Slovakia.png/270px-Relief_Map_of_Slovak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6961122" cy="34290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5486400" y="2438400"/>
            <a:ext cx="1524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4221480" cy="7772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HELCMANOVCE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48200" y="4572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HRIŠOVCE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04800" y="16764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ŠIROKÉ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24400" y="16764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STARÁ VODA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04800" y="28956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KLUKNAVA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800600" y="28956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KROMPACHY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304800" y="41910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ŠVEDLÁR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>
          <a:xfrm>
            <a:off x="4800600" y="4191000"/>
            <a:ext cx="4221480" cy="777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ÚHORNÁ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 Kluknave obnovili jedinečný most. Kultúrnej pamiatke hrozilo zničeni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4295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Vodná nádrž Úhorná, Slovensko - Bod záujmu - Tip na Výlet: motoride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44642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Relax center Plejsy | Lyžovanie Krompachy | KamNaVylet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924800" cy="5249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2530" name="Picture 2" descr="Smolníku chýba roky kanalizácia, ale ide vynoviť rozhlas - Korzár S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22"/>
            <a:ext cx="8839200" cy="471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1344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MIESTNA KRAJINA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Miestna krajina je časť územia, ktorú vidíme v okolí nášho bydliska. Je to časť reálneho priestoru (sveta), v ktorom sa človek nachádza, vyvíja, formuje, realizuje, ktorý zároveň dobre pozná racionálne i senzitívne.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Miestna krajina je charakterizovaná fyzicko-geografickými a socioekonomickými charakteristikami.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4436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</TotalTime>
  <Words>72</Words>
  <Application>Microsoft Office PowerPoint</Application>
  <PresentationFormat>Prezentácia na obrazovke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Aspekt</vt:lpstr>
      <vt:lpstr>Snímka 1</vt:lpstr>
      <vt:lpstr>HELCMANOVCE</vt:lpstr>
      <vt:lpstr>1.</vt:lpstr>
      <vt:lpstr>2.</vt:lpstr>
      <vt:lpstr>3.</vt:lpstr>
      <vt:lpstr>4.</vt:lpstr>
      <vt:lpstr>MIESTNA KRAJINA</vt:lpstr>
      <vt:lpstr>Snímka 8</vt:lpstr>
      <vt:lpstr>Snímka 9</vt:lpstr>
      <vt:lpstr>Snímka 10</vt:lpstr>
      <vt:lpstr>Najvyšší vrch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MIESTNA KRAJINA</dc:title>
  <dc:creator>Ivana Sokolská</dc:creator>
  <cp:lastModifiedBy>sokol</cp:lastModifiedBy>
  <cp:revision>13</cp:revision>
  <dcterms:created xsi:type="dcterms:W3CDTF">2022-04-10T06:30:56Z</dcterms:created>
  <dcterms:modified xsi:type="dcterms:W3CDTF">2023-09-17T07:57:53Z</dcterms:modified>
</cp:coreProperties>
</file>