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9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3" r:id="rId11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547664" y="2132856"/>
            <a:ext cx="6477000" cy="1828800"/>
          </a:xfrm>
        </p:spPr>
        <p:txBody>
          <a:bodyPr anchor="b"/>
          <a:lstStyle>
            <a:lvl1pPr algn="ctr">
              <a:defRPr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7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9BE626-8DF2-4F4B-BD09-47512486DBAA}" type="datetimeFigureOut">
              <a:rPr lang="sk-SK"/>
              <a:pPr>
                <a:defRPr/>
              </a:pPr>
              <a:t>17.11.2020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94758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AAED4F-0CC7-4470-832A-80B0A295E6F8}" type="datetimeFigureOut">
              <a:rPr lang="sk-SK"/>
              <a:pPr>
                <a:defRPr/>
              </a:pPr>
              <a:t>17.11.2020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24B61-9968-49BA-A102-7AF9D378F0F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75214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BD729D4-5207-428D-B179-F5C3105C2EF0}" type="datetimeFigureOut">
              <a:rPr lang="sk-SK"/>
              <a:pPr>
                <a:defRPr/>
              </a:pPr>
              <a:t>17.11.2020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44CA3-DFF6-4805-8753-398DAFF3D20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70024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568952" cy="990600"/>
          </a:xfrm>
        </p:spPr>
        <p:txBody>
          <a:bodyPr/>
          <a:lstStyle>
            <a:lvl1pPr>
              <a:defRPr sz="4800" b="1" i="0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568952" cy="51411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0"/>
          </p:nvPr>
        </p:nvSpPr>
        <p:spPr>
          <a:xfrm>
            <a:off x="0" y="1279525"/>
            <a:ext cx="323850" cy="20478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97C05D-5AA4-4427-AFC2-720A110A1D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49366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7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211A54-CD11-469D-8C81-DC2F64DE567E}" type="datetimeFigureOut">
              <a:rPr lang="sk-SK"/>
              <a:pPr>
                <a:defRPr/>
              </a:pPr>
              <a:t>17.11.2020</a:t>
            </a:fld>
            <a:endParaRPr lang="sk-SK"/>
          </a:p>
        </p:txBody>
      </p:sp>
      <p:sp>
        <p:nvSpPr>
          <p:cNvPr id="8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F3BCB1-E3FF-4F64-B570-A1371B7630A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52971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395536" y="1589566"/>
            <a:ext cx="3960440" cy="51518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716016" y="1589566"/>
            <a:ext cx="4320479" cy="51518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čísla snímky 9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2688897-A7A9-4816-86B6-4C479D2BF9E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62472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3050"/>
            <a:ext cx="8291264" cy="86995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7544" y="2438400"/>
            <a:ext cx="4028256" cy="4302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716016" y="2438400"/>
            <a:ext cx="4248472" cy="4302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467544" y="1752600"/>
            <a:ext cx="4028256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716016" y="1752600"/>
            <a:ext cx="4248472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Zástupný symbol čísla snímky 1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1E92F30-F83A-4791-9B75-DB4C70DF9E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64901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A8F08DF-C2D1-4233-AD65-1E35B3D25976}" type="datetimeFigureOut">
              <a:rPr lang="sk-SK"/>
              <a:pPr>
                <a:defRPr/>
              </a:pPr>
              <a:t>17.11.2020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18106A-3323-44DC-91B8-40D3874BC5D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7905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989E5DB-99F7-47A5-B34D-6C0FC106D6AB}" type="datetimeFigureOut">
              <a:rPr lang="sk-SK"/>
              <a:pPr>
                <a:defRPr/>
              </a:pPr>
              <a:t>17.11.2020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FD795-A4FD-4E1E-A5E5-FE240399A3B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69475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C50E8AD-B8D1-4D00-BDFF-359BDB688485}" type="datetimeFigureOut">
              <a:rPr lang="sk-SK"/>
              <a:pPr>
                <a:defRPr/>
              </a:pPr>
              <a:t>17.11.2020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9A933A-E59C-4F29-B03E-5D6A234AE6E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23388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bdĺžnik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EF85414-7E3D-41DE-BF86-9AD528CBC0E0}" type="datetimeFigureOut">
              <a:rPr lang="sk-SK"/>
              <a:pPr>
                <a:defRPr/>
              </a:pPr>
              <a:t>17.11.2020</a:t>
            </a:fld>
            <a:endParaRPr lang="sk-SK"/>
          </a:p>
        </p:txBody>
      </p:sp>
      <p:sp>
        <p:nvSpPr>
          <p:cNvPr id="10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08574DE1-EFA4-494C-8F04-48C489F2A98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1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724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395288" y="228600"/>
            <a:ext cx="86407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dirty="0" smtClean="0"/>
              <a:t>Upravte štýly predlohy textu</a:t>
            </a:r>
            <a:endParaRPr lang="en-US" dirty="0" smtClean="0"/>
          </a:p>
        </p:txBody>
      </p:sp>
      <p:sp>
        <p:nvSpPr>
          <p:cNvPr id="1027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395288" y="1600200"/>
            <a:ext cx="8640762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 smtClean="0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bdĺžnik 7"/>
          <p:cNvSpPr/>
          <p:nvPr/>
        </p:nvSpPr>
        <p:spPr>
          <a:xfrm>
            <a:off x="0" y="1279525"/>
            <a:ext cx="395288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bdĺžnik 8"/>
          <p:cNvSpPr/>
          <p:nvPr/>
        </p:nvSpPr>
        <p:spPr>
          <a:xfrm>
            <a:off x="395288" y="1279525"/>
            <a:ext cx="8748712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395288" cy="2286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7707D7-7A72-4696-8284-4C7AD33C9BDC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9pPr>
    </p:titleStyle>
    <p:bodyStyle>
      <a:lvl1pPr marL="319088" indent="-319088" algn="l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rgbClr val="C00000"/>
        </a:buClr>
        <a:buSzPct val="108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lnSpc>
          <a:spcPct val="114000"/>
        </a:lnSpc>
        <a:spcBef>
          <a:spcPts val="550"/>
        </a:spcBef>
        <a:spcAft>
          <a:spcPct val="0"/>
        </a:spcAft>
        <a:buClr>
          <a:srgbClr val="FF3300"/>
        </a:buClr>
        <a:buSzPct val="60000"/>
        <a:buFont typeface="Wingdings 2" pitchFamily="18" charset="2"/>
        <a:buChar char="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lnSpc>
          <a:spcPct val="114000"/>
        </a:lnSpc>
        <a:spcBef>
          <a:spcPts val="500"/>
        </a:spcBef>
        <a:spcAft>
          <a:spcPct val="0"/>
        </a:spcAft>
        <a:buClr>
          <a:srgbClr val="7030A0"/>
        </a:buClr>
        <a:buSzPct val="6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lnSpc>
          <a:spcPct val="114000"/>
        </a:lnSpc>
        <a:spcBef>
          <a:spcPts val="400"/>
        </a:spcBef>
        <a:spcAft>
          <a:spcPct val="0"/>
        </a:spcAft>
        <a:buClr>
          <a:srgbClr val="08A1D9"/>
        </a:buClr>
        <a:buSzPct val="55000"/>
        <a:buFont typeface="Wingdings" pitchFamily="2" charset="2"/>
        <a:buChar char="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lnSpc>
          <a:spcPct val="114000"/>
        </a:lnSpc>
        <a:spcBef>
          <a:spcPts val="400"/>
        </a:spcBef>
        <a:spcAft>
          <a:spcPct val="0"/>
        </a:spcAft>
        <a:buClr>
          <a:srgbClr val="7C984A"/>
        </a:buClr>
        <a:buSzPct val="50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568952" cy="7715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Milí žiaci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Nakoľko máme dnes v práci poradu, nemôžeme mať spolu ONLINE hodinu cez ZOOM.</a:t>
            </a:r>
          </a:p>
          <a:p>
            <a:r>
              <a:rPr lang="sk-SK" dirty="0" smtClean="0"/>
              <a:t>Preto som vám pripravila prezentáciu o VODSTVE AUSTRÁLIE.</a:t>
            </a:r>
          </a:p>
          <a:p>
            <a:r>
              <a:rPr lang="sk-SK" dirty="0" smtClean="0"/>
              <a:t>Prosím vás, aby ste </a:t>
            </a:r>
            <a:r>
              <a:rPr lang="sk-SK" b="1" dirty="0" smtClean="0">
                <a:solidFill>
                  <a:srgbClr val="FF0000"/>
                </a:solidFill>
              </a:rPr>
              <a:t>si v rámci našej hodiny (v čase od 11:00 – 11:50) spracovali poznámky z tejto prezentácie.</a:t>
            </a:r>
          </a:p>
          <a:p>
            <a:r>
              <a:rPr lang="sk-SK" dirty="0" smtClean="0"/>
              <a:t>V čase od </a:t>
            </a:r>
            <a:r>
              <a:rPr lang="sk-SK" b="1" dirty="0" smtClean="0">
                <a:solidFill>
                  <a:srgbClr val="0070C0"/>
                </a:solidFill>
              </a:rPr>
              <a:t>11:50 – 12:15 </a:t>
            </a:r>
            <a:r>
              <a:rPr lang="sk-SK" dirty="0" smtClean="0"/>
              <a:t>mi zaslali odfotené poznámky – na základe čoho vám zaznačím vašu účasť na hodine.</a:t>
            </a:r>
          </a:p>
          <a:p>
            <a:r>
              <a:rPr lang="sk-SK" dirty="0" smtClean="0"/>
              <a:t>V závere prezentácie je poznačená D.Ú. – tú mi odovzdáte až do budúcej hodiny – 25.11. do 11:00 hod.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DÚ</a:t>
            </a:r>
            <a:endParaRPr lang="sk-SK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" name="Oblak 9"/>
          <p:cNvSpPr/>
          <p:nvPr/>
        </p:nvSpPr>
        <p:spPr>
          <a:xfrm>
            <a:off x="642910" y="1571612"/>
            <a:ext cx="7572428" cy="3429024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>
                    <a:lumMod val="10000"/>
                  </a:schemeClr>
                </a:solidFill>
              </a:rPr>
              <a:t>Naučiť sa uvedenú tému + VYPLNIŤ SLEPÚ MAPU, ktorú máte priloženú v ďalšom dokumente – WORD.</a:t>
            </a:r>
            <a:endParaRPr lang="sk-SK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73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48" y="-171400"/>
            <a:ext cx="9159347" cy="8226958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1273199" y="3196725"/>
            <a:ext cx="6582251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sk-SK" sz="6500" b="1" cap="none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Vodstvo Austrálie</a:t>
            </a:r>
            <a:endParaRPr lang="sk-SK" sz="6500" b="1" cap="none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10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Vodstvo Austrálie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141168"/>
          </a:xfrm>
        </p:spPr>
        <p:txBody>
          <a:bodyPr/>
          <a:lstStyle/>
          <a:p>
            <a:r>
              <a:rPr lang="sk-SK" b="1" dirty="0" smtClean="0"/>
              <a:t>nedostatok zrážok</a:t>
            </a:r>
            <a:r>
              <a:rPr lang="sk-SK" dirty="0" smtClean="0"/>
              <a:t> spôsobuje, že Austrália </a:t>
            </a:r>
            <a:r>
              <a:rPr lang="sk-SK" b="1" dirty="0" smtClean="0"/>
              <a:t>má málo rozvinutú riečnu sieť</a:t>
            </a:r>
          </a:p>
          <a:p>
            <a:pPr lvl="1"/>
            <a:r>
              <a:rPr lang="sk-SK" b="1" dirty="0" smtClean="0"/>
              <a:t>60 %</a:t>
            </a:r>
            <a:r>
              <a:rPr lang="sk-SK" dirty="0" smtClean="0"/>
              <a:t> </a:t>
            </a:r>
            <a:r>
              <a:rPr lang="sk-SK" dirty="0" smtClean="0"/>
              <a:t>všetkých riek patrí </a:t>
            </a:r>
          </a:p>
          <a:p>
            <a:pPr lvl="1">
              <a:buNone/>
            </a:pPr>
            <a:r>
              <a:rPr lang="sk-SK" dirty="0" smtClean="0"/>
              <a:t>d</a:t>
            </a:r>
            <a:r>
              <a:rPr lang="sk-SK" dirty="0" smtClean="0"/>
              <a:t>o </a:t>
            </a:r>
            <a:r>
              <a:rPr lang="sk-SK" dirty="0" smtClean="0"/>
              <a:t>bezodtoková oblasť</a:t>
            </a:r>
          </a:p>
          <a:p>
            <a:pPr lvl="1">
              <a:buNone/>
            </a:pPr>
            <a:r>
              <a:rPr lang="sk-SK" dirty="0" smtClean="0"/>
              <a:t>(nevlieva sa do žiadneho oceánu,</a:t>
            </a:r>
          </a:p>
          <a:p>
            <a:pPr lvl="1">
              <a:buNone/>
            </a:pPr>
            <a:r>
              <a:rPr lang="sk-SK" dirty="0" smtClean="0"/>
              <a:t>a</a:t>
            </a:r>
            <a:r>
              <a:rPr lang="sk-SK" dirty="0" smtClean="0"/>
              <a:t>le zaniká niekde v púští, alebo sa </a:t>
            </a:r>
          </a:p>
          <a:p>
            <a:pPr lvl="1">
              <a:buNone/>
            </a:pPr>
            <a:r>
              <a:rPr lang="sk-SK" dirty="0" smtClean="0"/>
              <a:t>vlieva do jazera) </a:t>
            </a:r>
            <a:r>
              <a:rPr lang="sk-SK" dirty="0" smtClean="0"/>
              <a:t> </a:t>
            </a:r>
            <a:endParaRPr lang="sk-SK" dirty="0" smtClean="0"/>
          </a:p>
          <a:p>
            <a:pPr lvl="1"/>
            <a:r>
              <a:rPr lang="sk-SK" b="1" dirty="0" smtClean="0"/>
              <a:t>30 %</a:t>
            </a:r>
            <a:r>
              <a:rPr lang="sk-SK" dirty="0" smtClean="0"/>
              <a:t> </a:t>
            </a:r>
            <a:r>
              <a:rPr lang="sk-SK" dirty="0" smtClean="0"/>
              <a:t>všetkých riek sa vlieva do</a:t>
            </a:r>
          </a:p>
          <a:p>
            <a:pPr lvl="1">
              <a:buNone/>
            </a:pPr>
            <a:r>
              <a:rPr lang="sk-SK" dirty="0" smtClean="0"/>
              <a:t>Indického oceánu</a:t>
            </a:r>
            <a:endParaRPr lang="sk-SK" dirty="0" smtClean="0"/>
          </a:p>
          <a:p>
            <a:pPr lvl="1"/>
            <a:r>
              <a:rPr lang="sk-SK" b="1" dirty="0" smtClean="0"/>
              <a:t>10 %</a:t>
            </a:r>
            <a:r>
              <a:rPr lang="sk-SK" dirty="0" smtClean="0"/>
              <a:t> </a:t>
            </a:r>
            <a:r>
              <a:rPr lang="sk-SK" dirty="0" smtClean="0"/>
              <a:t> do Tichého oceánu                                  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62" y="2285992"/>
            <a:ext cx="4172038" cy="37473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97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568952" cy="7000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Creek</a:t>
            </a:r>
            <a:r>
              <a:rPr lang="sk-SK" dirty="0" smtClean="0"/>
              <a:t> – je občasný vodný tok</a:t>
            </a:r>
            <a:endParaRPr lang="sk-SK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1906"/>
            <a:ext cx="3456384" cy="2509335"/>
          </a:xfr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10" y="1783967"/>
            <a:ext cx="4869160" cy="486916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18547"/>
            <a:ext cx="3456384" cy="2503810"/>
          </a:xfrm>
          <a:prstGeom prst="rect">
            <a:avLst/>
          </a:prstGeom>
        </p:spPr>
      </p:pic>
      <p:sp>
        <p:nvSpPr>
          <p:cNvPr id="7" name="Nadpis 1"/>
          <p:cNvSpPr txBox="1">
            <a:spLocks/>
          </p:cNvSpPr>
          <p:nvPr/>
        </p:nvSpPr>
        <p:spPr bwMode="auto">
          <a:xfrm>
            <a:off x="285720" y="928670"/>
            <a:ext cx="8568952" cy="700070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Ak</a:t>
            </a: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prší naplní sa vodou, ak je sucho úplne vyschne.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 bwMode="auto">
          <a:xfrm>
            <a:off x="2786050" y="1500174"/>
            <a:ext cx="5640026" cy="700070"/>
          </a:xfrm>
          <a:prstGeom prst="rect">
            <a:avLst/>
          </a:prstGeom>
          <a:solidFill>
            <a:schemeClr val="tx2">
              <a:lumMod val="50000"/>
            </a:schemeClr>
          </a:solidFill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 mape má</a:t>
            </a: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značku modrú prerušovanú!!!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43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400" dirty="0" smtClean="0"/>
              <a:t>Jazerá: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err="1" smtClean="0"/>
              <a:t>Eyrovo</a:t>
            </a:r>
            <a:r>
              <a:rPr lang="sk-SK" b="1" dirty="0" smtClean="0"/>
              <a:t> </a:t>
            </a:r>
            <a:r>
              <a:rPr lang="sk-SK" b="1" dirty="0" smtClean="0"/>
              <a:t>jazero: </a:t>
            </a:r>
            <a:r>
              <a:rPr lang="sk-SK" dirty="0" smtClean="0"/>
              <a:t>najväčšie austrálske jazero, slané, leží          v nadmorskej výške </a:t>
            </a:r>
            <a:r>
              <a:rPr lang="sk-SK" b="1" dirty="0" smtClean="0"/>
              <a:t>16 m pod hladinou </a:t>
            </a:r>
            <a:r>
              <a:rPr lang="sk-SK" b="1" dirty="0" smtClean="0"/>
              <a:t>mora (je to najnižší bod celej Austrálie)</a:t>
            </a:r>
          </a:p>
          <a:p>
            <a:r>
              <a:rPr lang="sk-SK" b="1" dirty="0" smtClean="0"/>
              <a:t>Ďalšie jazerá: </a:t>
            </a:r>
            <a:r>
              <a:rPr lang="sk-SK" b="1" dirty="0" smtClean="0">
                <a:solidFill>
                  <a:srgbClr val="FF0000"/>
                </a:solidFill>
              </a:rPr>
              <a:t>vyhľadaj na internete ešte aspoň 1 </a:t>
            </a:r>
            <a:endParaRPr lang="sk-SK" b="1" dirty="0" smtClean="0">
              <a:solidFill>
                <a:srgbClr val="FF000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217425"/>
            <a:ext cx="3964734" cy="264057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6" y="4112473"/>
            <a:ext cx="3660703" cy="27455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Artézske pramene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podzemná voda, ktorá vzniká vďaka </a:t>
            </a:r>
            <a:r>
              <a:rPr lang="sk-SK" b="1" dirty="0" smtClean="0"/>
              <a:t>ohybu priepustných a nepriepustných vrstiev</a:t>
            </a:r>
            <a:r>
              <a:rPr lang="sk-SK" dirty="0" smtClean="0"/>
              <a:t> hornín</a:t>
            </a:r>
          </a:p>
          <a:p>
            <a:r>
              <a:rPr lang="sk-SK" dirty="0" smtClean="0"/>
              <a:t>v znížených miestach sa </a:t>
            </a:r>
            <a:r>
              <a:rPr lang="sk-SK" b="1" dirty="0" smtClean="0"/>
              <a:t>hromadí</a:t>
            </a:r>
          </a:p>
          <a:p>
            <a:r>
              <a:rPr lang="sk-SK" b="1" dirty="0" smtClean="0"/>
              <a:t>a</a:t>
            </a:r>
            <a:r>
              <a:rPr lang="sk-SK" b="1" dirty="0" smtClean="0"/>
              <a:t> potom vyviera z </a:t>
            </a:r>
            <a:r>
              <a:rPr lang="sk-SK" b="1" dirty="0" err="1" smtClean="0"/>
              <a:t>podzeme</a:t>
            </a:r>
            <a:endParaRPr lang="sk-SK" b="1" dirty="0" smtClean="0"/>
          </a:p>
          <a:p>
            <a:r>
              <a:rPr lang="sk-SK" b="1" dirty="0" smtClean="0"/>
              <a:t>v Austrálii: </a:t>
            </a:r>
            <a:r>
              <a:rPr lang="sk-SK" dirty="0" smtClean="0"/>
              <a:t>často jediný zdroj vody</a:t>
            </a:r>
          </a:p>
          <a:p>
            <a:pPr lvl="1"/>
            <a:r>
              <a:rPr lang="sk-SK" b="1" dirty="0" smtClean="0"/>
              <a:t>Veľká artézska panva</a:t>
            </a:r>
            <a:endParaRPr lang="sk-SK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03658"/>
            <a:ext cx="4320480" cy="265529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58" y="2204864"/>
            <a:ext cx="3385475" cy="2932889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241668" y="5161973"/>
            <a:ext cx="223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solidFill>
                  <a:schemeClr val="bg1">
                    <a:lumMod val="50000"/>
                  </a:schemeClr>
                </a:solidFill>
              </a:rPr>
              <a:t>Veľká artézska panva</a:t>
            </a:r>
            <a:endParaRPr lang="sk-SK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39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Veľká artézska panva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59" y="4365104"/>
            <a:ext cx="3168351" cy="2376264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9220"/>
            <a:ext cx="3564396" cy="255324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65104"/>
            <a:ext cx="3564396" cy="237626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54318"/>
            <a:ext cx="3240360" cy="25281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02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Najvýznamnejšie rieky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Murray = 2 520 km</a:t>
            </a:r>
          </a:p>
          <a:p>
            <a:pPr lvl="1"/>
            <a:r>
              <a:rPr lang="sk-SK" dirty="0" smtClean="0"/>
              <a:t>pramení blízko </a:t>
            </a:r>
            <a:r>
              <a:rPr lang="sk-SK" dirty="0" err="1" smtClean="0"/>
              <a:t>Mt</a:t>
            </a:r>
            <a:r>
              <a:rPr lang="sk-SK" dirty="0" smtClean="0"/>
              <a:t>. </a:t>
            </a:r>
            <a:r>
              <a:rPr lang="sk-SK" dirty="0" err="1" smtClean="0"/>
              <a:t>Kosciuzska</a:t>
            </a:r>
            <a:endParaRPr lang="sk-SK" dirty="0" smtClean="0"/>
          </a:p>
          <a:p>
            <a:pPr lvl="1"/>
            <a:r>
              <a:rPr lang="sk-SK" dirty="0" smtClean="0"/>
              <a:t>ústi do Indického oceánu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99" y="1583737"/>
            <a:ext cx="3898373" cy="249333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17074"/>
            <a:ext cx="3926988" cy="141887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68960"/>
            <a:ext cx="3926988" cy="225229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032" y="4197874"/>
            <a:ext cx="3901440" cy="243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90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Najvýznamnejšie rieky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Darling = 2 720 km</a:t>
            </a:r>
          </a:p>
          <a:p>
            <a:pPr lvl="1"/>
            <a:r>
              <a:rPr lang="sk-SK" dirty="0" smtClean="0"/>
              <a:t>prítok Murray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24" y="1637741"/>
            <a:ext cx="5025308" cy="522632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3374144" cy="253060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3" y="5201836"/>
            <a:ext cx="2837902" cy="15567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1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ablóna 2 - sivá + čier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máš Mikulovský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Bežný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Šablóna 2 - sivá + čierna</Template>
  <TotalTime>200</TotalTime>
  <Words>296</Words>
  <Application>Microsoft Office PowerPoint</Application>
  <PresentationFormat>Prezentácia na obrazovke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Šablóna 2 - sivá + čierna</vt:lpstr>
      <vt:lpstr>Milí žiaci </vt:lpstr>
      <vt:lpstr>Snímka 2</vt:lpstr>
      <vt:lpstr>Vodstvo Austrálie</vt:lpstr>
      <vt:lpstr>Creek – je občasný vodný tok</vt:lpstr>
      <vt:lpstr>Jazerá:</vt:lpstr>
      <vt:lpstr>Artézske pramene</vt:lpstr>
      <vt:lpstr>Veľká artézska panva</vt:lpstr>
      <vt:lpstr>Najvýznamnejšie rieky</vt:lpstr>
      <vt:lpstr>Najvýznamnejšie rieky</vt:lpstr>
      <vt:lpstr>DÚ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Tomáš Mikulovský</dc:creator>
  <cp:lastModifiedBy>hp</cp:lastModifiedBy>
  <cp:revision>25</cp:revision>
  <dcterms:created xsi:type="dcterms:W3CDTF">2015-07-17T08:32:03Z</dcterms:created>
  <dcterms:modified xsi:type="dcterms:W3CDTF">2020-11-17T09:56:44Z</dcterms:modified>
</cp:coreProperties>
</file>