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1" r:id="rId7"/>
    <p:sldId id="257" r:id="rId8"/>
    <p:sldId id="270" r:id="rId9"/>
    <p:sldId id="267" r:id="rId10"/>
    <p:sldId id="268" r:id="rId11"/>
    <p:sldId id="265" r:id="rId12"/>
    <p:sldId id="266" r:id="rId13"/>
    <p:sldId id="264" r:id="rId14"/>
    <p:sldId id="258" r:id="rId15"/>
    <p:sldId id="259" r:id="rId16"/>
    <p:sldId id="260" r:id="rId17"/>
    <p:sldId id="261" r:id="rId18"/>
    <p:sldId id="272" r:id="rId19"/>
    <p:sldId id="269" r:id="rId20"/>
    <p:sldId id="262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24" autoAdjust="0"/>
    <p:restoredTop sz="94660"/>
  </p:normalViewPr>
  <p:slideViewPr>
    <p:cSldViewPr>
      <p:cViewPr varScale="1">
        <p:scale>
          <a:sx n="68" d="100"/>
          <a:sy n="68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13.10.2019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13.10.2019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13.10.2019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13.10.2019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13.10.2019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13.10.2019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13.10.2019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13.10.2019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13.10.2019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13.10.2019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13.10.2019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13.10.2019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Fotky SOBY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PC\Downloads\72129268_395943891343030_6052810677683224576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0"/>
            <a:ext cx="5162744" cy="6879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 descr="C:\Users\PC\Downloads\72131973_2159000034400577_7357408050405179392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 descr="C:\Users\PC\Downloads\72474904_507693109962885_5121576203571953664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879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1266" name="Picture 2" descr="C:\Users\PC\Downloads\71692398_615157342350616_2872334416573628416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0007"/>
            <a:ext cx="5101400" cy="67979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C:\Users\PC\Desktop\katka\Amavet\Amavet\katka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C:\Users\PC\Desktop\katka\Amavet\Amavet\katka4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C:\Users\PC\Desktop\katka\Amavet\Amavet\total dna katka N. Š1,Š2,SB3,SB4 16.8.2019 (2)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2397" y="48122"/>
            <a:ext cx="8891597" cy="68098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C:\Users\PC\Desktop\katka\Amavet\Amavet\12.9.2019 RFLP KatkaN. SOBy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55" y="0"/>
            <a:ext cx="914535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C:\Users\PC\Downloads\RFLP BsuRI a MspI Š1,Š2,SB3,SB4 Katka Nalevankova 1.10.2019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0576" y="0"/>
            <a:ext cx="473181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2290" name="Picture 2" descr="C:\Users\PC\Downloads\72947336_760304664419624_9039445250724069376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-51435"/>
            <a:ext cx="5185029" cy="69094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C:\Users\PC\Downloads\72357984_420182882029923_8625840016083386368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633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C:\Users\PC\Downloads\71907870_2540465676080891_6305363632385425408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0"/>
            <a:ext cx="514643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C:\Users\PC\Downloads\72744462_535231703933760_1612863573741010944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7642" y="0"/>
            <a:ext cx="514753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C:\Users\PC\Downloads\72560376_478869459374335_394551600074457088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61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C:\Users\PC\Downloads\72568982_410814056482588_5929382667739987968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"/>
            <a:ext cx="9138285" cy="68576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C:\Users\PC\Downloads\72292035_2443719825898524_3231423712930562048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399" y="0"/>
            <a:ext cx="514753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C:\Users\PC\Desktop\katka\Amavet\71890977_436200723692480_6894513410298347520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38200" y="-1905000"/>
            <a:ext cx="10382250" cy="8362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5362" name="Picture 2" descr="C:\Users\PC\Downloads\72397970_516118275890015_3153065277315350528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"/>
            <a:ext cx="9108281" cy="68365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 descr="C:\Users\PC\Downloads\72574111_510505812844795_8377430313252421632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5101400" cy="67979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</Words>
  <PresentationFormat>Prezentácia na obrazovke (4:3)</PresentationFormat>
  <Paragraphs>1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Motív Office</vt:lpstr>
      <vt:lpstr>Fotky SOBY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Fotky SOBY</dc:title>
  <dc:creator>PC</dc:creator>
  <cp:lastModifiedBy>PC</cp:lastModifiedBy>
  <cp:revision>6</cp:revision>
  <dcterms:created xsi:type="dcterms:W3CDTF">2019-10-11T15:42:30Z</dcterms:created>
  <dcterms:modified xsi:type="dcterms:W3CDTF">2019-10-13T08:58:07Z</dcterms:modified>
</cp:coreProperties>
</file>