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Sokrates" TargetMode="External"/><Relationship Id="rId7" Type="http://schemas.openxmlformats.org/officeDocument/2006/relationships/hyperlink" Target="https://sk.wikipedia.org/wiki/Anaxagoras_z_Klazomen" TargetMode="External"/><Relationship Id="rId2" Type="http://schemas.openxmlformats.org/officeDocument/2006/relationships/hyperlink" Target="https://sk.wikipedia.org/wiki/Soch%C3%A1rstv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.wikipedia.org/wiki/Matematika" TargetMode="External"/><Relationship Id="rId5" Type="http://schemas.openxmlformats.org/officeDocument/2006/relationships/hyperlink" Target="https://sk.wikipedia.org/wiki/Filozofia_pr%C3%ADrody" TargetMode="External"/><Relationship Id="rId4" Type="http://schemas.openxmlformats.org/officeDocument/2006/relationships/hyperlink" Target="https://sk.wikipedia.org/w/index.php?title=S%C3%B3froniskos_%28otec_Sokrata%29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Etika" TargetMode="External"/><Relationship Id="rId2" Type="http://schemas.openxmlformats.org/officeDocument/2006/relationships/hyperlink" Target="https://sk.wikipedia.org/wiki/Dialektik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.wikipedia.org/wiki/Demokracia" TargetMode="External"/><Relationship Id="rId4" Type="http://schemas.openxmlformats.org/officeDocument/2006/relationships/hyperlink" Target="https://sk.wikipedia.org/wiki/Politik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Sokrates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562600" y="4800600"/>
            <a:ext cx="3733800" cy="1752600"/>
          </a:xfrm>
        </p:spPr>
        <p:txBody>
          <a:bodyPr>
            <a:normAutofit/>
          </a:bodyPr>
          <a:lstStyle/>
          <a:p>
            <a:r>
              <a:rPr lang="sk-SK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Tobias</a:t>
            </a:r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sk-SK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Škarbek</a:t>
            </a:r>
            <a:endParaRPr lang="sk-SK" sz="4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prima</a:t>
            </a:r>
            <a:endParaRPr lang="sk-SK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76400" y="1066800"/>
            <a:ext cx="6324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400" b="1" dirty="0" smtClean="0"/>
              <a:t>Bol synom </a:t>
            </a:r>
            <a:r>
              <a:rPr lang="sk-SK" sz="4400" b="1" dirty="0" smtClean="0">
                <a:hlinkClick r:id="rId2" tooltip="Sochárstvo"/>
              </a:rPr>
              <a:t>sochára</a:t>
            </a:r>
            <a:r>
              <a:rPr lang="sk-SK" sz="4400" b="1" dirty="0" smtClean="0"/>
              <a:t> (alebo kamenára</a:t>
            </a:r>
            <a:r>
              <a:rPr lang="sk-SK" sz="4400" b="1" baseline="30000" dirty="0" smtClean="0">
                <a:hlinkClick r:id="rId3"/>
              </a:rPr>
              <a:t>[1]</a:t>
            </a:r>
            <a:r>
              <a:rPr lang="sk-SK" sz="4400" b="1" dirty="0" smtClean="0"/>
              <a:t>) </a:t>
            </a:r>
            <a:r>
              <a:rPr lang="sk-SK" sz="4400" b="1" dirty="0" err="1" smtClean="0">
                <a:hlinkClick r:id="rId4" tooltip="Sófroniskos (otec Sokrata) (stránka neexistuje)"/>
              </a:rPr>
              <a:t>Sófroniska</a:t>
            </a:r>
            <a:r>
              <a:rPr lang="sk-SK" sz="4400" b="1" dirty="0" smtClean="0"/>
              <a:t> a babice </a:t>
            </a:r>
            <a:r>
              <a:rPr lang="sk-SK" sz="4400" b="1" dirty="0" err="1" smtClean="0"/>
              <a:t>Fainarety</a:t>
            </a:r>
            <a:r>
              <a:rPr lang="sk-SK" sz="4400" b="1" dirty="0" smtClean="0"/>
              <a:t>. Sokrates sa spočiatku zaoberal </a:t>
            </a:r>
            <a:r>
              <a:rPr lang="sk-SK" sz="4400" b="1" dirty="0" smtClean="0">
                <a:hlinkClick r:id="rId5" tooltip="Filozofia prírody"/>
              </a:rPr>
              <a:t>filozofiou prírody</a:t>
            </a:r>
            <a:r>
              <a:rPr lang="sk-SK" sz="4400" b="1" dirty="0" smtClean="0"/>
              <a:t> a </a:t>
            </a:r>
            <a:r>
              <a:rPr lang="sk-SK" sz="4400" b="1" dirty="0" smtClean="0">
                <a:hlinkClick r:id="rId6" tooltip="Matematika"/>
              </a:rPr>
              <a:t>matematikou</a:t>
            </a:r>
            <a:r>
              <a:rPr lang="sk-SK" sz="4400" b="1" dirty="0" smtClean="0"/>
              <a:t>, ktorú zanechal pravdepodobne pod vplyvom </a:t>
            </a:r>
            <a:r>
              <a:rPr lang="sk-SK" sz="4400" b="1" dirty="0" err="1" smtClean="0">
                <a:hlinkClick r:id="rId7" tooltip="Anaxagoras z Klazomen"/>
              </a:rPr>
              <a:t>Anaxagora</a:t>
            </a:r>
            <a:endParaRPr lang="sk-SK" sz="4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667000" y="228600"/>
            <a:ext cx="3091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dirty="0" smtClean="0"/>
              <a:t>Niečo o ňom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Sokrates si v Aténach získal značnú autoritu; jej posilnením bola aj odpoveď delfskej veštkyne, ktorá ho uznala prinajmenej za veľmi múdreho.</a:t>
            </a:r>
            <a:endParaRPr lang="sk-SK" sz="4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3380125"/>
            <a:ext cx="7010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400" i="1" dirty="0" smtClean="0"/>
              <a:t>To ho ešte viac pripútalo k Aténam, k aténskej kultúre a k duchovnému životu, ktorého prejavom bola v tých </a:t>
            </a:r>
            <a:r>
              <a:rPr lang="sk-SK" sz="4400" i="1" dirty="0" smtClean="0"/>
              <a:t>časoch </a:t>
            </a:r>
            <a:r>
              <a:rPr lang="sk-SK" sz="4400" i="1" dirty="0" smtClean="0"/>
              <a:t>činnosť sofistov. </a:t>
            </a:r>
            <a:endParaRPr lang="sk-SK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3400" y="381000"/>
            <a:ext cx="6477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i="1" dirty="0" smtClean="0"/>
              <a:t>A oni boli – i keď nepriamo – aj jeho prvými učiteľmi </a:t>
            </a:r>
            <a:r>
              <a:rPr lang="sk-SK" sz="4000" i="1" dirty="0" smtClean="0">
                <a:hlinkClick r:id="rId2" tooltip="Dialektika"/>
              </a:rPr>
              <a:t>dialektiky</a:t>
            </a:r>
            <a:r>
              <a:rPr lang="sk-SK" sz="4000" i="1" dirty="0" smtClean="0"/>
              <a:t> a metódy filozofovania. Tu v Aténach Sokrates pôsobil ako </a:t>
            </a:r>
            <a:r>
              <a:rPr lang="sk-SK" sz="4000" i="1" dirty="0" smtClean="0">
                <a:hlinkClick r:id="rId3" tooltip="Etika"/>
              </a:rPr>
              <a:t>moralista</a:t>
            </a:r>
            <a:r>
              <a:rPr lang="sk-SK" sz="4000" i="1" dirty="0" smtClean="0"/>
              <a:t> a </a:t>
            </a:r>
            <a:r>
              <a:rPr lang="sk-SK" sz="4000" i="1" dirty="0" smtClean="0">
                <a:hlinkClick r:id="rId4" tooltip="Politika"/>
              </a:rPr>
              <a:t>politik</a:t>
            </a:r>
            <a:r>
              <a:rPr lang="sk-SK" sz="4000" i="1" dirty="0" smtClean="0"/>
              <a:t>, pokúšal sa o reformu </a:t>
            </a:r>
            <a:r>
              <a:rPr lang="sk-SK" sz="4000" i="1" dirty="0" smtClean="0">
                <a:hlinkClick r:id="rId5" tooltip="Demokracia"/>
              </a:rPr>
              <a:t>demokratického</a:t>
            </a:r>
            <a:r>
              <a:rPr lang="sk-SK" sz="4000" i="1" dirty="0" smtClean="0"/>
              <a:t> zriadenia, ktoré odsudzoval, a tomuto cieľu mala slúžiť aj jeho metóda a filozofia.</a:t>
            </a:r>
            <a:endParaRPr lang="sk-SK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6" name="AutoShape 4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8" name="AutoShape 6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0" name="AutoShape 8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4" name="AutoShape 12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165225"/>
            <a:ext cx="381000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6" name="AutoShape 14" descr="Výsledok vyh&amp;lcaron;adávania obrázkov pre dopyt sokrates"/>
          <p:cNvSpPr>
            <a:spLocks noChangeAspect="1" noChangeArrowheads="1"/>
          </p:cNvSpPr>
          <p:nvPr/>
        </p:nvSpPr>
        <p:spPr bwMode="auto">
          <a:xfrm>
            <a:off x="155575" y="-1165225"/>
            <a:ext cx="381000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48" name="Picture 16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257800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905000" y="1219200"/>
            <a:ext cx="495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400" dirty="0" smtClean="0"/>
              <a:t>Opozícia proti vtedajšej aténskej demokracii bola príčinou procesu proti Sokratovi, ba aj rozsudku smrti nad ním.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52400"/>
            <a:ext cx="7772400" cy="1470025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990600" y="1447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600" dirty="0" smtClean="0"/>
              <a:t>https://sk.wikipedia.org/wiki/Sokrates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153</Words>
  <Application>Microsoft Office PowerPoint</Application>
  <PresentationFormat>Prezentácia na obrazovke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Sokrates</vt:lpstr>
      <vt:lpstr>Snímka 2</vt:lpstr>
      <vt:lpstr>Snímka 3</vt:lpstr>
      <vt:lpstr>Snímka 4</vt:lpstr>
      <vt:lpstr>Snímka 5</vt:lpstr>
      <vt:lpstr>Snímka 6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Sokrates</dc:title>
  <dc:creator>Gymgl</dc:creator>
  <cp:lastModifiedBy>Gymgl</cp:lastModifiedBy>
  <cp:revision>1</cp:revision>
  <dcterms:created xsi:type="dcterms:W3CDTF">2020-01-20T15:16:52Z</dcterms:created>
  <dcterms:modified xsi:type="dcterms:W3CDTF">2020-01-20T16:56:31Z</dcterms:modified>
</cp:coreProperties>
</file>