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4660"/>
  </p:normalViewPr>
  <p:slideViewPr>
    <p:cSldViewPr>
      <p:cViewPr>
        <p:scale>
          <a:sx n="73" d="100"/>
          <a:sy n="73" d="100"/>
        </p:scale>
        <p:origin x="-32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3308-9E96-47A4-8C30-95963CD1972F}" type="datetimeFigureOut">
              <a:rPr lang="sk-SK" smtClean="0"/>
              <a:pPr/>
              <a:t>19. 9. 2018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069-35BF-4463-8532-71ED875FB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6857999"/>
          </a:xfrm>
          <a:solidFill>
            <a:srgbClr val="009900"/>
          </a:solidFill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      </a:t>
            </a:r>
            <a:r>
              <a:rPr lang="sk-SK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Vnímanie a myslenie</a:t>
            </a:r>
            <a:endParaRPr lang="sk-SK" sz="4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bigpic" descr="http://www.predskolak.eu/img/p/17-308-large.jpg"/>
          <p:cNvPicPr/>
          <p:nvPr/>
        </p:nvPicPr>
        <p:blipFill>
          <a:blip r:embed="rId2" cstate="print"/>
          <a:srcRect t="6602" r="479" b="2680"/>
          <a:stretch>
            <a:fillRect/>
          </a:stretch>
        </p:blipFill>
        <p:spPr bwMode="auto">
          <a:xfrm>
            <a:off x="0" y="0"/>
            <a:ext cx="284380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Obrázok 3" descr="Tesserac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0"/>
            <a:ext cx="3347864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minimozog2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7" y="4221089"/>
            <a:ext cx="3347864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www.eosobnytrener.sk/../clanky/stravovanie/vplyv_jedalnicku_na_myslenie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49080"/>
            <a:ext cx="2915816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Vn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manie ( percepcia ) = akt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vny proces, ktorý sprostredk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va kontakt medzi jedincom</a:t>
            </a:r>
            <a:endParaRPr kumimoji="0" lang="sk-SK" sz="36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a prostred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m, ide o proces utv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rania vnemov = subjekt</a:t>
            </a:r>
            <a:r>
              <a:rPr lang="sk-SK" sz="36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3600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vnych komplexných odrazov reality.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600" b="1" dirty="0" smtClean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3600" b="1" dirty="0" smtClean="0">
              <a:solidFill>
                <a:schemeClr val="accent3">
                  <a:lumMod val="75000"/>
                </a:schemeClr>
              </a:solidFill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sk-SK" sz="36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0" y="0"/>
            <a:ext cx="9144000" cy="89255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28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Zá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kladn</a:t>
            </a:r>
            <a:r>
              <a:rPr lang="sk-SK" sz="28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 vlastnosti vn</a:t>
            </a:r>
            <a:r>
              <a:rPr lang="sk-SK" sz="2800" b="1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mania :</a:t>
            </a: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celostnos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,BoldItalic"/>
              </a:rPr>
              <a:t>ť 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vnemy s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vždy obrazom nejak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ho celku,        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na ktorom sa podie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ľ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 aj minul</a:t>
            </a: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á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sk</a:t>
            </a: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senos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ť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;</a:t>
            </a: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výberovos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,BoldItalic"/>
              </a:rPr>
              <a:t>ť 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vn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manie sa s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stre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ď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uje len na niektor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  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zo v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etkých podnetov, ktor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pôsobia          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  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na senzorick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org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ny z vonkaj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ieho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  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prostredia;</a:t>
            </a: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3. 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významovos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,BoldItalic"/>
              </a:rPr>
              <a:t>ť 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podnety vn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mame ako nosite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ľ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ov ur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it</a:t>
            </a:r>
            <a:r>
              <a:rPr lang="sk-SK" sz="2800" b="1" dirty="0"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ho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      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významu.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-507830"/>
            <a:ext cx="9144000" cy="736583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Myslenie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= najvyššia forma poznávania, proces riešenia problémov, najvýznamnejší znak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ľ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udskej psychiky.         Narába s ur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itými poznávacími  prvkami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NewRoman"/>
              </a:rPr>
              <a:t>→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spája vnemy,</a:t>
            </a: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predstavy, vytvára súvislosti medzi nimi, vymedzuje pojmy.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8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Poznáme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2 druhy myslenia : 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sk-SK" sz="2800" b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k</a:t>
            </a:r>
            <a:r>
              <a:rPr kumimoji="0" lang="sk-SK" sz="28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onvergentné -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používajú sa už známe, zaužívané                    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         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spôsoby riešenia, 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 startAt="2"/>
              <a:tabLst/>
            </a:pPr>
            <a:r>
              <a:rPr kumimoji="0" lang="sk-SK" sz="28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divergentné  -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má tvorivý charakter, objavuje ním nové, 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sz="2800" b="1" dirty="0" smtClean="0">
                <a:ea typeface="Calibri" pitchFamily="34" charset="0"/>
                <a:cs typeface="Times New Roman" pitchFamily="18" charset="0"/>
              </a:rPr>
              <a:t>         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originálne riešenia. </a:t>
            </a:r>
            <a:endParaRPr lang="sk-SK" sz="2800" b="1" dirty="0" smtClean="0">
              <a:ea typeface="Calibri" pitchFamily="34" charset="0"/>
              <a:cs typeface="Times New Roman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0" y="0"/>
            <a:ext cx="9144000" cy="757527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k-SK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Myslenie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  - využ</a:t>
            </a: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va rozli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n</a:t>
            </a:r>
            <a:r>
              <a:rPr lang="sk-SK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 kognit</a:t>
            </a:r>
            <a:r>
              <a:rPr lang="sk-SK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í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vne oper</a:t>
            </a:r>
            <a:r>
              <a:rPr lang="sk-SK" sz="28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cie :</a:t>
            </a:r>
            <a:endParaRPr kumimoji="0" lang="sk-SK" sz="28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 analýza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(rozbor),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synt</a:t>
            </a:r>
            <a:r>
              <a:rPr lang="sk-SK" sz="2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za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(sp</a:t>
            </a: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janie),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abstrakcia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(vy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TimesNewRoman"/>
                <a:cs typeface="Times New Roman" pitchFamily="18" charset="0"/>
              </a:rPr>
              <a:t>č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lenenie podstatných prvkov a výsledkom je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                       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pojem),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diferenci</a:t>
            </a:r>
            <a:r>
              <a:rPr lang="sk-SK" sz="2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cia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(proces rozli</a:t>
            </a: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ovania),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generaliz</a:t>
            </a:r>
            <a:r>
              <a:rPr lang="sk-SK" sz="2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sk-SK" sz="2800" b="1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cia 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(zov</a:t>
            </a:r>
            <a:r>
              <a:rPr lang="sk-SK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libri" pitchFamily="34" charset="0"/>
                <a:cs typeface="Times New Roman" pitchFamily="18" charset="0"/>
              </a:rPr>
              <a:t>š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eobec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TimesNewRoman"/>
                <a:cs typeface="Times New Roman" pitchFamily="18" charset="0"/>
              </a:rPr>
              <a:t>ň</a:t>
            </a:r>
            <a:r>
              <a:rPr kumimoji="0" lang="sk-SK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ovanie 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solidFill>
                <a:schemeClr val="accent5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solidFill>
                <a:schemeClr val="accent5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2800" b="1" dirty="0" smtClean="0">
              <a:solidFill>
                <a:schemeClr val="accent5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sk-SK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197</Words>
  <Application>Microsoft Office PowerPoint</Application>
  <PresentationFormat>Prezentácia na obrazovke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      Vnímanie a myslenie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Vnímanie a myslenie</dc:title>
  <dc:creator>Lazorcak</dc:creator>
  <cp:lastModifiedBy>Raduz</cp:lastModifiedBy>
  <cp:revision>7</cp:revision>
  <dcterms:created xsi:type="dcterms:W3CDTF">2010-07-30T15:48:36Z</dcterms:created>
  <dcterms:modified xsi:type="dcterms:W3CDTF">2018-09-19T04:48:29Z</dcterms:modified>
</cp:coreProperties>
</file>