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6. 1. 2015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410136" cy="2301240"/>
          </a:xfrm>
        </p:spPr>
        <p:txBody>
          <a:bodyPr/>
          <a:lstStyle/>
          <a:p>
            <a:r>
              <a:rPr lang="sk-SK" dirty="0" err="1" smtClean="0"/>
              <a:t>Sketchup</a:t>
            </a:r>
            <a:r>
              <a:rPr lang="sk-SK" dirty="0" smtClean="0"/>
              <a:t> </a:t>
            </a:r>
            <a:r>
              <a:rPr lang="sk-SK" dirty="0" smtClean="0"/>
              <a:t>návod – </a:t>
            </a:r>
            <a:br>
              <a:rPr lang="sk-SK" dirty="0" smtClean="0"/>
            </a:br>
            <a:r>
              <a:rPr lang="sk-SK" dirty="0" smtClean="0"/>
              <a:t>3d </a:t>
            </a:r>
            <a:r>
              <a:rPr lang="sk-SK" dirty="0" err="1" smtClean="0"/>
              <a:t>warehouse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304800"/>
            <a:ext cx="7467600" cy="4525963"/>
          </a:xfrm>
        </p:spPr>
        <p:txBody>
          <a:bodyPr/>
          <a:lstStyle/>
          <a:p>
            <a:r>
              <a:rPr lang="sk-SK" dirty="0" smtClean="0"/>
              <a:t>Začnite kliknutím na „Súbor“ (</a:t>
            </a:r>
            <a:r>
              <a:rPr lang="sk-SK" dirty="0" err="1" smtClean="0"/>
              <a:t>File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1026" name="Picture 2" descr="C:\Users\user\Pictures\sketch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321040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533400"/>
            <a:ext cx="7467600" cy="4525963"/>
          </a:xfrm>
        </p:spPr>
        <p:txBody>
          <a:bodyPr/>
          <a:lstStyle/>
          <a:p>
            <a:r>
              <a:rPr lang="sk-SK" dirty="0" smtClean="0"/>
              <a:t>Preneste kurzor na „3D </a:t>
            </a:r>
            <a:r>
              <a:rPr lang="sk-SK" dirty="0" err="1" smtClean="0"/>
              <a:t>Warehouse</a:t>
            </a:r>
            <a:r>
              <a:rPr lang="sk-SK" dirty="0" smtClean="0"/>
              <a:t>“ a následne na „Get </a:t>
            </a:r>
            <a:r>
              <a:rPr lang="sk-SK" dirty="0" err="1" smtClean="0"/>
              <a:t>Models</a:t>
            </a:r>
            <a:r>
              <a:rPr lang="sk-SK" dirty="0" smtClean="0"/>
              <a:t>“</a:t>
            </a:r>
            <a:endParaRPr lang="sk-SK" dirty="0"/>
          </a:p>
        </p:txBody>
      </p:sp>
      <p:pic>
        <p:nvPicPr>
          <p:cNvPr id="2050" name="Picture 2" descr="C:\Users\user\Pictures\sketch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1524000"/>
            <a:ext cx="9020175" cy="496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152400"/>
            <a:ext cx="7467600" cy="4525963"/>
          </a:xfrm>
        </p:spPr>
        <p:txBody>
          <a:bodyPr/>
          <a:lstStyle/>
          <a:p>
            <a:r>
              <a:rPr lang="sk-SK" dirty="0" smtClean="0"/>
              <a:t>Následne do </a:t>
            </a:r>
            <a:r>
              <a:rPr lang="sk-SK" dirty="0" err="1" smtClean="0"/>
              <a:t>kolonky</a:t>
            </a:r>
            <a:r>
              <a:rPr lang="sk-SK" dirty="0" smtClean="0"/>
              <a:t> na vyhľadávanie napíšte názov objektu (najlepšie po anglicky) ktorý chcete dostať do </a:t>
            </a:r>
            <a:r>
              <a:rPr lang="sk-SK" dirty="0" err="1" smtClean="0"/>
              <a:t>Sketchup-u</a:t>
            </a:r>
            <a:endParaRPr lang="sk-SK" dirty="0"/>
          </a:p>
        </p:txBody>
      </p:sp>
      <p:pic>
        <p:nvPicPr>
          <p:cNvPr id="3074" name="Picture 2" descr="C:\Users\user\Pictures\sketch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8610600" cy="5639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228600"/>
            <a:ext cx="7467600" cy="4525963"/>
          </a:xfrm>
        </p:spPr>
        <p:txBody>
          <a:bodyPr/>
          <a:lstStyle/>
          <a:p>
            <a:r>
              <a:rPr lang="sk-SK" dirty="0" smtClean="0"/>
              <a:t>Po vyhľadaní objektu kliknite na „</a:t>
            </a:r>
            <a:r>
              <a:rPr lang="sk-SK" dirty="0" err="1" smtClean="0"/>
              <a:t>Download</a:t>
            </a:r>
            <a:r>
              <a:rPr lang="sk-SK" dirty="0" smtClean="0"/>
              <a:t>“ (stiahnutie) </a:t>
            </a:r>
            <a:endParaRPr lang="sk-SK" dirty="0"/>
          </a:p>
        </p:txBody>
      </p:sp>
      <p:pic>
        <p:nvPicPr>
          <p:cNvPr id="4098" name="Picture 2" descr="C:\Users\user\Pictures\sketch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75457"/>
            <a:ext cx="8382000" cy="5582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457200"/>
            <a:ext cx="7467600" cy="4525963"/>
          </a:xfrm>
        </p:spPr>
        <p:txBody>
          <a:bodyPr/>
          <a:lstStyle/>
          <a:p>
            <a:r>
              <a:rPr lang="sk-SK" dirty="0" smtClean="0"/>
              <a:t>V dialóg. okienku kliknite na „Áno“ pre načítanie objektu do </a:t>
            </a:r>
            <a:r>
              <a:rPr lang="sk-SK" dirty="0" err="1" smtClean="0"/>
              <a:t>Sketchup-u</a:t>
            </a:r>
            <a:endParaRPr lang="sk-SK" dirty="0"/>
          </a:p>
        </p:txBody>
      </p:sp>
      <p:pic>
        <p:nvPicPr>
          <p:cNvPr id="5122" name="Picture 2" descr="C:\Users\user\Pictures\sketch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275875" cy="516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228600"/>
            <a:ext cx="7467600" cy="4525963"/>
          </a:xfrm>
        </p:spPr>
        <p:txBody>
          <a:bodyPr/>
          <a:lstStyle/>
          <a:p>
            <a:r>
              <a:rPr lang="sk-SK" dirty="0" smtClean="0"/>
              <a:t>Pre zmenu rozmerov kliknite na možnosť </a:t>
            </a:r>
            <a:r>
              <a:rPr lang="sk-SK" dirty="0" err="1" smtClean="0">
                <a:solidFill>
                  <a:srgbClr val="FF0000"/>
                </a:solidFill>
              </a:rPr>
              <a:t>scale</a:t>
            </a:r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0070C0"/>
                </a:solidFill>
              </a:rPr>
              <a:t>* možnosti pre zmenu pohľadu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6146" name="Picture 2" descr="C:\Users\user\Pictures\sketch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458200" cy="4767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762000"/>
            <a:ext cx="8382000" cy="4525963"/>
          </a:xfrm>
        </p:spPr>
        <p:txBody>
          <a:bodyPr>
            <a:normAutofit/>
          </a:bodyPr>
          <a:lstStyle/>
          <a:p>
            <a:r>
              <a:rPr lang="sk-SK" sz="3200" dirty="0" smtClean="0"/>
              <a:t>Ďalšie nástroje pre manipuláciu s objektom – </a:t>
            </a:r>
            <a:r>
              <a:rPr lang="sk-SK" sz="3200" dirty="0" smtClean="0">
                <a:solidFill>
                  <a:srgbClr val="FF0000"/>
                </a:solidFill>
              </a:rPr>
              <a:t>presun, rotácia</a:t>
            </a:r>
            <a:endParaRPr lang="sk-SK" sz="3200" dirty="0"/>
          </a:p>
        </p:txBody>
      </p:sp>
      <p:pic>
        <p:nvPicPr>
          <p:cNvPr id="7170" name="Picture 2" descr="C:\Users\user\Pictures\sketch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29000"/>
            <a:ext cx="9427029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80</TotalTime>
  <Words>91</Words>
  <Application>Microsoft Office PowerPoint</Application>
  <PresentationFormat>Prezentácia na obrazovke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Technický</vt:lpstr>
      <vt:lpstr>Sketchup návod –  3d warehouse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Sketchup - návod</dc:title>
  <dc:creator>sifon</dc:creator>
  <cp:lastModifiedBy>user</cp:lastModifiedBy>
  <cp:revision>12</cp:revision>
  <dcterms:created xsi:type="dcterms:W3CDTF">2015-01-06T20:56:18Z</dcterms:created>
  <dcterms:modified xsi:type="dcterms:W3CDTF">2015-01-06T22:33:50Z</dcterms:modified>
</cp:coreProperties>
</file>