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3015-B338-4134-B54C-84FA280AEA83}" type="datetimeFigureOut">
              <a:rPr lang="sk-SK" smtClean="0"/>
              <a:pPr/>
              <a:t>13.10.2016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A624-1F6D-4D61-A56B-4FB7A5606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GEOREL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093369" cy="6165304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68223" y="4881934"/>
            <a:ext cx="762901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POVRCH SLOVENSKA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95536" y="274638"/>
            <a:ext cx="8229600" cy="7780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>
                <a:solidFill>
                  <a:srgbClr val="FF0000"/>
                </a:solidFill>
              </a:rPr>
              <a:t>2.Bradlové pásmo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Výsledok vyhľadávania obrázkov pre dopyt bradlove pa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85584" cy="5482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vapen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122978" cy="23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slie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5222"/>
            <a:ext cx="3096344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ýsledok vyhľadávania obrázkov pre dopyt mapa pohori slovensk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7889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20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95536" y="274638"/>
            <a:ext cx="8229600" cy="778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>
                <a:solidFill>
                  <a:srgbClr val="FF0000"/>
                </a:solidFill>
              </a:rPr>
              <a:t>3. Jadrové pásmo + Slovenské </a:t>
            </a:r>
            <a:r>
              <a:rPr lang="sk-SK" b="1" dirty="0" err="1" smtClean="0">
                <a:solidFill>
                  <a:srgbClr val="FF0000"/>
                </a:solidFill>
              </a:rPr>
              <a:t>rudohorie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Výsledok vyhľadávania obrázkov pre dopyt jadrove pa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2310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851920" y="5157192"/>
            <a:ext cx="2160240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652120" y="4293096"/>
            <a:ext cx="172819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548504" y="4797152"/>
            <a:ext cx="2343975" cy="1080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645308" y="1268760"/>
            <a:ext cx="172819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827584" y="1673188"/>
            <a:ext cx="172819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15888" y="2420888"/>
            <a:ext cx="1728192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699792" y="1052736"/>
            <a:ext cx="2808312" cy="72008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4" descr="Výsledok vyhľadávania obrázkov pre dopyt mapa pohori slovens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7889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3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95536" y="274638"/>
            <a:ext cx="8229600" cy="7780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>
                <a:solidFill>
                  <a:srgbClr val="FF0000"/>
                </a:solidFill>
              </a:rPr>
              <a:t>4. Sopečné pásmo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Výsledok vyhľadávania obrázkov pre dopyt jadrove pas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2310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851920" y="5157192"/>
            <a:ext cx="2160240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652120" y="4293096"/>
            <a:ext cx="172819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645308" y="1268760"/>
            <a:ext cx="1728192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2782144" y="1124744"/>
            <a:ext cx="2365920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755576" y="1668945"/>
            <a:ext cx="1584176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2" name="Picture 2" descr="Výsledok vyhľadávania obrázkov pre dopyt čadič horn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603280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znel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336" y="1142930"/>
            <a:ext cx="3662064" cy="3094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ýsledok vyhľadávania obrázkov pre dopyt andezit horni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5253" y="3955198"/>
            <a:ext cx="3591141" cy="2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Výsledok vyhľadávania obrázkov pre dopyt mapa pohori slovensk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7889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4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95536" y="274638"/>
            <a:ext cx="8229600" cy="778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>
                <a:solidFill>
                  <a:srgbClr val="FF0000"/>
                </a:solidFill>
              </a:rPr>
              <a:t>5. </a:t>
            </a:r>
            <a:r>
              <a:rPr lang="sk-SK" b="1" dirty="0" err="1" smtClean="0">
                <a:solidFill>
                  <a:srgbClr val="FF0000"/>
                </a:solidFill>
              </a:rPr>
              <a:t>Neogénne</a:t>
            </a:r>
            <a:r>
              <a:rPr lang="sk-SK" b="1" dirty="0" smtClean="0">
                <a:solidFill>
                  <a:srgbClr val="FF0000"/>
                </a:solidFill>
              </a:rPr>
              <a:t> kotliny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4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geomorfologické členenie sr"/>
          <p:cNvPicPr>
            <a:picLocks noChangeAspect="1" noChangeArrowheads="1"/>
          </p:cNvPicPr>
          <p:nvPr/>
        </p:nvPicPr>
        <p:blipFill>
          <a:blip r:embed="rId2"/>
          <a:srcRect b="8364"/>
          <a:stretch>
            <a:fillRect/>
          </a:stretch>
        </p:blipFill>
        <p:spPr bwMode="auto">
          <a:xfrm>
            <a:off x="0" y="-1"/>
            <a:ext cx="9144000" cy="6583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sme sa naučili?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3"/>
            <a:ext cx="8429684" cy="560574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28596" y="1285860"/>
            <a:ext cx="822032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Ktoré 2 základne geologické celky sa </a:t>
            </a:r>
            <a:r>
              <a:rPr lang="sk-SK" sz="2800" dirty="0" err="1" smtClean="0"/>
              <a:t>nach.na</a:t>
            </a:r>
            <a:r>
              <a:rPr lang="sk-SK" sz="2800" dirty="0" smtClean="0"/>
              <a:t> území SR?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428596" y="2357430"/>
            <a:ext cx="822032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Ktoré vrásnenie prebehlo v prvohorách?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428596" y="3429000"/>
            <a:ext cx="822032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Ako sa delia treťohory + čo počas nich vzniklo?</a:t>
            </a:r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500034" y="4429132"/>
            <a:ext cx="8220327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Vymenujte pásma pohorí z hľadiska ich stavby od severu na juh.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Vytvorte správne dvojice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11468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Flyšové pohorie		1.čadič, andezit</a:t>
            </a:r>
          </a:p>
          <a:p>
            <a:pPr>
              <a:buNone/>
            </a:pPr>
            <a:r>
              <a:rPr lang="sk-SK" dirty="0" smtClean="0"/>
              <a:t>B: Bradlové pohorie		2.štrk, piesok...</a:t>
            </a:r>
          </a:p>
          <a:p>
            <a:pPr>
              <a:buNone/>
            </a:pPr>
            <a:r>
              <a:rPr lang="sk-SK" dirty="0" smtClean="0"/>
              <a:t>C: Sopečné pohorie		3.žula, rula</a:t>
            </a:r>
          </a:p>
          <a:p>
            <a:pPr>
              <a:buNone/>
            </a:pPr>
            <a:r>
              <a:rPr lang="sk-SK" dirty="0" smtClean="0"/>
              <a:t>D: </a:t>
            </a:r>
            <a:r>
              <a:rPr lang="sk-SK" dirty="0" err="1" smtClean="0"/>
              <a:t>Neogénne</a:t>
            </a:r>
            <a:r>
              <a:rPr lang="sk-SK" dirty="0" smtClean="0"/>
              <a:t> kotliny		4.vápenec, slieň</a:t>
            </a:r>
          </a:p>
          <a:p>
            <a:pPr>
              <a:buNone/>
            </a:pPr>
            <a:r>
              <a:rPr lang="sk-SK" dirty="0" smtClean="0"/>
              <a:t>E: jadrové pohorie		5.pieskovec, </a:t>
            </a:r>
            <a:r>
              <a:rPr lang="sk-SK" dirty="0" err="1" smtClean="0"/>
              <a:t>ílovec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POVRCHOVÉ CELKY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6" name="Zástupný symbol obsahu 5" descr="ZEMEPI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848872" cy="5364338"/>
          </a:xfrm>
        </p:spPr>
      </p:pic>
      <p:sp>
        <p:nvSpPr>
          <p:cNvPr id="12" name="Šípka doprava 11"/>
          <p:cNvSpPr/>
          <p:nvPr/>
        </p:nvSpPr>
        <p:spPr>
          <a:xfrm rot="948230">
            <a:off x="1384415" y="1328841"/>
            <a:ext cx="2736304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západné</a:t>
            </a:r>
            <a:endParaRPr lang="sk-SK" sz="3600" dirty="0"/>
          </a:p>
        </p:txBody>
      </p:sp>
      <p:sp>
        <p:nvSpPr>
          <p:cNvPr id="13" name="Šípka doľava 12"/>
          <p:cNvSpPr/>
          <p:nvPr/>
        </p:nvSpPr>
        <p:spPr>
          <a:xfrm rot="19696123">
            <a:off x="6498720" y="1640344"/>
            <a:ext cx="2664296" cy="1512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východné</a:t>
            </a:r>
            <a:endParaRPr lang="sk-SK" sz="3200" dirty="0"/>
          </a:p>
        </p:txBody>
      </p:sp>
      <p:sp>
        <p:nvSpPr>
          <p:cNvPr id="14" name="Šípka nahor 13"/>
          <p:cNvSpPr/>
          <p:nvPr/>
        </p:nvSpPr>
        <p:spPr>
          <a:xfrm>
            <a:off x="6300192" y="5301208"/>
            <a:ext cx="1440160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J</a:t>
            </a:r>
          </a:p>
          <a:p>
            <a:pPr algn="ctr"/>
            <a:r>
              <a:rPr lang="sk-SK" sz="2800" dirty="0" smtClean="0"/>
              <a:t>U</a:t>
            </a:r>
          </a:p>
          <a:p>
            <a:pPr algn="ctr"/>
            <a:r>
              <a:rPr lang="sk-SK" sz="2800" dirty="0" smtClean="0"/>
              <a:t>Ž.</a:t>
            </a:r>
            <a:endParaRPr lang="sk-SK" sz="2800" dirty="0"/>
          </a:p>
        </p:txBody>
      </p:sp>
      <p:pic>
        <p:nvPicPr>
          <p:cNvPr id="15" name="Obrázok 14" descr="220px-Anticl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700808"/>
            <a:ext cx="6311950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BlokTextu 15"/>
          <p:cNvSpPr txBox="1"/>
          <p:nvPr/>
        </p:nvSpPr>
        <p:spPr>
          <a:xfrm>
            <a:off x="3059832" y="3212976"/>
            <a:ext cx="236103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V 3- horách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Povrchové celky</a:t>
            </a:r>
            <a:endParaRPr lang="sk-SK" b="1" dirty="0"/>
          </a:p>
        </p:txBody>
      </p:sp>
      <p:pic>
        <p:nvPicPr>
          <p:cNvPr id="4" name="Zástupný symbol obsahu 5" descr="ZEMEPI~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848872" cy="5364338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0" y="3140968"/>
            <a:ext cx="277180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Panónska p.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GEOLOGICKÝ VÝVOJ SLOVENSKA</a:t>
            </a:r>
            <a:endParaRPr lang="sk-SK" b="1" dirty="0"/>
          </a:p>
        </p:txBody>
      </p:sp>
      <p:pic>
        <p:nvPicPr>
          <p:cNvPr id="4" name="Zástupný symbol obsahu 3" descr="mladsi_prvohory01_jpg_t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052736"/>
            <a:ext cx="6048672" cy="5530215"/>
          </a:xfrm>
        </p:spPr>
      </p:pic>
      <p:sp>
        <p:nvSpPr>
          <p:cNvPr id="5" name="BlokTextu 4"/>
          <p:cNvSpPr txBox="1"/>
          <p:nvPr/>
        </p:nvSpPr>
        <p:spPr>
          <a:xfrm>
            <a:off x="2123728" y="1988840"/>
            <a:ext cx="4660891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err="1" smtClean="0"/>
              <a:t>Varíjske</a:t>
            </a:r>
            <a:r>
              <a:rPr lang="sk-SK" sz="4800" dirty="0" smtClean="0"/>
              <a:t> </a:t>
            </a:r>
            <a:r>
              <a:rPr lang="sk-SK" sz="4800" dirty="0" smtClean="0"/>
              <a:t>vrásnenie</a:t>
            </a:r>
            <a:endParaRPr lang="sk-SK" sz="4800" dirty="0"/>
          </a:p>
        </p:txBody>
      </p:sp>
      <p:pic>
        <p:nvPicPr>
          <p:cNvPr id="6" name="Obrázok 5" descr="Slovensko%20obr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5" y="1500174"/>
            <a:ext cx="9078595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Voľná forma 7"/>
          <p:cNvSpPr/>
          <p:nvPr/>
        </p:nvSpPr>
        <p:spPr>
          <a:xfrm>
            <a:off x="1463040" y="2349305"/>
            <a:ext cx="6527409" cy="3179298"/>
          </a:xfrm>
          <a:custGeom>
            <a:avLst/>
            <a:gdLst>
              <a:gd name="connsiteX0" fmla="*/ 1266092 w 6527409"/>
              <a:gd name="connsiteY0" fmla="*/ 3052689 h 3179298"/>
              <a:gd name="connsiteX1" fmla="*/ 379828 w 6527409"/>
              <a:gd name="connsiteY1" fmla="*/ 3010486 h 3179298"/>
              <a:gd name="connsiteX2" fmla="*/ 42203 w 6527409"/>
              <a:gd name="connsiteY2" fmla="*/ 2335237 h 3179298"/>
              <a:gd name="connsiteX3" fmla="*/ 0 w 6527409"/>
              <a:gd name="connsiteY3" fmla="*/ 1856935 h 3179298"/>
              <a:gd name="connsiteX4" fmla="*/ 858129 w 6527409"/>
              <a:gd name="connsiteY4" fmla="*/ 1097280 h 3179298"/>
              <a:gd name="connsiteX5" fmla="*/ 1519311 w 6527409"/>
              <a:gd name="connsiteY5" fmla="*/ 295421 h 3179298"/>
              <a:gd name="connsiteX6" fmla="*/ 2166425 w 6527409"/>
              <a:gd name="connsiteY6" fmla="*/ 14067 h 3179298"/>
              <a:gd name="connsiteX7" fmla="*/ 3404382 w 6527409"/>
              <a:gd name="connsiteY7" fmla="*/ 604910 h 3179298"/>
              <a:gd name="connsiteX8" fmla="*/ 3995225 w 6527409"/>
              <a:gd name="connsiteY8" fmla="*/ 337624 h 3179298"/>
              <a:gd name="connsiteX9" fmla="*/ 4135902 w 6527409"/>
              <a:gd name="connsiteY9" fmla="*/ 281353 h 3179298"/>
              <a:gd name="connsiteX10" fmla="*/ 4178105 w 6527409"/>
              <a:gd name="connsiteY10" fmla="*/ 253218 h 3179298"/>
              <a:gd name="connsiteX11" fmla="*/ 4262511 w 6527409"/>
              <a:gd name="connsiteY11" fmla="*/ 211015 h 3179298"/>
              <a:gd name="connsiteX12" fmla="*/ 5401994 w 6527409"/>
              <a:gd name="connsiteY12" fmla="*/ 0 h 3179298"/>
              <a:gd name="connsiteX13" fmla="*/ 6316394 w 6527409"/>
              <a:gd name="connsiteY13" fmla="*/ 225083 h 3179298"/>
              <a:gd name="connsiteX14" fmla="*/ 6527409 w 6527409"/>
              <a:gd name="connsiteY14" fmla="*/ 787790 h 3179298"/>
              <a:gd name="connsiteX15" fmla="*/ 6231988 w 6527409"/>
              <a:gd name="connsiteY15" fmla="*/ 1280160 h 3179298"/>
              <a:gd name="connsiteX16" fmla="*/ 5753686 w 6527409"/>
              <a:gd name="connsiteY16" fmla="*/ 1350498 h 3179298"/>
              <a:gd name="connsiteX17" fmla="*/ 4853354 w 6527409"/>
              <a:gd name="connsiteY17" fmla="*/ 1392701 h 3179298"/>
              <a:gd name="connsiteX18" fmla="*/ 4234375 w 6527409"/>
              <a:gd name="connsiteY18" fmla="*/ 1575581 h 3179298"/>
              <a:gd name="connsiteX19" fmla="*/ 3953022 w 6527409"/>
              <a:gd name="connsiteY19" fmla="*/ 1744393 h 3179298"/>
              <a:gd name="connsiteX20" fmla="*/ 2869809 w 6527409"/>
              <a:gd name="connsiteY20" fmla="*/ 2152357 h 3179298"/>
              <a:gd name="connsiteX21" fmla="*/ 2011680 w 6527409"/>
              <a:gd name="connsiteY21" fmla="*/ 2630658 h 3179298"/>
              <a:gd name="connsiteX22" fmla="*/ 1364566 w 6527409"/>
              <a:gd name="connsiteY22" fmla="*/ 3179298 h 3179298"/>
              <a:gd name="connsiteX23" fmla="*/ 1266092 w 6527409"/>
              <a:gd name="connsiteY23" fmla="*/ 3052689 h 317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27409" h="3179298">
                <a:moveTo>
                  <a:pt x="1266092" y="3052689"/>
                </a:moveTo>
                <a:lnTo>
                  <a:pt x="379828" y="3010486"/>
                </a:lnTo>
                <a:lnTo>
                  <a:pt x="42203" y="2335237"/>
                </a:lnTo>
                <a:lnTo>
                  <a:pt x="0" y="1856935"/>
                </a:lnTo>
                <a:lnTo>
                  <a:pt x="858129" y="1097280"/>
                </a:lnTo>
                <a:lnTo>
                  <a:pt x="1519311" y="295421"/>
                </a:lnTo>
                <a:lnTo>
                  <a:pt x="2166425" y="14067"/>
                </a:lnTo>
                <a:lnTo>
                  <a:pt x="3404382" y="604910"/>
                </a:lnTo>
                <a:lnTo>
                  <a:pt x="3995225" y="337624"/>
                </a:lnTo>
                <a:cubicBezTo>
                  <a:pt x="4042117" y="318867"/>
                  <a:pt x="4090046" y="302517"/>
                  <a:pt x="4135902" y="281353"/>
                </a:cubicBezTo>
                <a:cubicBezTo>
                  <a:pt x="4151253" y="274268"/>
                  <a:pt x="4163425" y="261606"/>
                  <a:pt x="4178105" y="253218"/>
                </a:cubicBezTo>
                <a:lnTo>
                  <a:pt x="4262511" y="211015"/>
                </a:lnTo>
                <a:lnTo>
                  <a:pt x="5401994" y="0"/>
                </a:lnTo>
                <a:lnTo>
                  <a:pt x="6316394" y="225083"/>
                </a:lnTo>
                <a:lnTo>
                  <a:pt x="6527409" y="787790"/>
                </a:lnTo>
                <a:lnTo>
                  <a:pt x="6231988" y="1280160"/>
                </a:lnTo>
                <a:lnTo>
                  <a:pt x="5753686" y="1350498"/>
                </a:lnTo>
                <a:lnTo>
                  <a:pt x="4853354" y="1392701"/>
                </a:lnTo>
                <a:lnTo>
                  <a:pt x="4234375" y="1575581"/>
                </a:lnTo>
                <a:lnTo>
                  <a:pt x="3953022" y="1744393"/>
                </a:lnTo>
                <a:lnTo>
                  <a:pt x="2869809" y="2152357"/>
                </a:lnTo>
                <a:lnTo>
                  <a:pt x="2011680" y="2630658"/>
                </a:lnTo>
                <a:lnTo>
                  <a:pt x="1364566" y="3179298"/>
                </a:lnTo>
                <a:lnTo>
                  <a:pt x="1266092" y="305268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Slovenský blok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Druhohory</a:t>
            </a:r>
            <a:endParaRPr lang="sk-SK" b="1" dirty="0"/>
          </a:p>
        </p:txBody>
      </p:sp>
      <p:pic>
        <p:nvPicPr>
          <p:cNvPr id="4" name="Zástupný symbol obsahu 3" descr="zraloci-zub-zub-zralok-zkamenelina-maroko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700808"/>
            <a:ext cx="5937980" cy="4314932"/>
          </a:xfrm>
        </p:spPr>
      </p:pic>
      <p:sp>
        <p:nvSpPr>
          <p:cNvPr id="5" name="BlokTextu 4"/>
          <p:cNvSpPr txBox="1"/>
          <p:nvPr/>
        </p:nvSpPr>
        <p:spPr>
          <a:xfrm>
            <a:off x="539552" y="1484784"/>
            <a:ext cx="1597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 na SR - more</a:t>
            </a:r>
            <a:endParaRPr lang="sk-SK" dirty="0"/>
          </a:p>
        </p:txBody>
      </p:sp>
      <p:pic>
        <p:nvPicPr>
          <p:cNvPr id="6" name="Obrázok 5" descr="220px-Anticl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204864"/>
            <a:ext cx="6840760" cy="398007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115616" y="3356992"/>
            <a:ext cx="725480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Alínske</a:t>
            </a:r>
            <a:r>
              <a:rPr lang="sk-SK" sz="3200" dirty="0" smtClean="0"/>
              <a:t> vrásnenie = centrálny masív Karpát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Treťohory </a:t>
            </a:r>
            <a:endParaRPr lang="sk-SK" b="1" dirty="0"/>
          </a:p>
        </p:txBody>
      </p:sp>
      <p:sp>
        <p:nvSpPr>
          <p:cNvPr id="4" name="Šípka dolu 3"/>
          <p:cNvSpPr/>
          <p:nvPr/>
        </p:nvSpPr>
        <p:spPr>
          <a:xfrm>
            <a:off x="1043608" y="1268760"/>
            <a:ext cx="100811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372200" y="1268760"/>
            <a:ext cx="100811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0" y="1772816"/>
            <a:ext cx="3528392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paleogén</a:t>
            </a:r>
            <a:endParaRPr lang="sk-SK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5076056" y="1772816"/>
            <a:ext cx="3528392" cy="108012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neogén</a:t>
            </a:r>
            <a:endParaRPr lang="sk-SK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Zástupný symbol obsahu 3" descr="600px-Geomorphologische_Einteilung_der_Slowake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175" r="5271" b="27051"/>
          <a:stretch>
            <a:fillRect/>
          </a:stretch>
        </p:blipFill>
        <p:spPr>
          <a:xfrm>
            <a:off x="0" y="2897560"/>
            <a:ext cx="8820473" cy="3960440"/>
          </a:xfrm>
        </p:spPr>
      </p:pic>
      <p:cxnSp>
        <p:nvCxnSpPr>
          <p:cNvPr id="10" name="Rovná spojovacia šípka 9"/>
          <p:cNvCxnSpPr/>
          <p:nvPr/>
        </p:nvCxnSpPr>
        <p:spPr>
          <a:xfrm rot="16200000" flipH="1">
            <a:off x="1943708" y="3032956"/>
            <a:ext cx="936104" cy="57606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16200000" flipH="1">
            <a:off x="2951820" y="2672916"/>
            <a:ext cx="1080120" cy="720080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3635896" y="2348880"/>
            <a:ext cx="2376264" cy="1440160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ok 15" descr="anton_petrov_1017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373930"/>
            <a:ext cx="4915644" cy="3484070"/>
          </a:xfrm>
          <a:prstGeom prst="rect">
            <a:avLst/>
          </a:prstGeom>
        </p:spPr>
      </p:pic>
      <p:sp>
        <p:nvSpPr>
          <p:cNvPr id="17" name="BlokTextu 16"/>
          <p:cNvSpPr txBox="1"/>
          <p:nvPr/>
        </p:nvSpPr>
        <p:spPr>
          <a:xfrm>
            <a:off x="4139952" y="6525344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Sopečná činnosť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ŠTVRTOHORY</a:t>
            </a:r>
            <a:endParaRPr lang="sk-SK" b="1" dirty="0"/>
          </a:p>
        </p:txBody>
      </p:sp>
      <p:pic>
        <p:nvPicPr>
          <p:cNvPr id="4" name="Zástupný symbol obsahu 3" descr="image0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4825567" cy="33555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Slza 4"/>
          <p:cNvSpPr/>
          <p:nvPr/>
        </p:nvSpPr>
        <p:spPr>
          <a:xfrm rot="17547371">
            <a:off x="1178255" y="1588339"/>
            <a:ext cx="499920" cy="78153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Slza 5"/>
          <p:cNvSpPr/>
          <p:nvPr/>
        </p:nvSpPr>
        <p:spPr>
          <a:xfrm rot="17547371">
            <a:off x="1319235" y="2296757"/>
            <a:ext cx="600874" cy="998307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vzdusny-vir,-vietor,-tmava-burkova-obloha-136470.jpg"/>
          <p:cNvPicPr>
            <a:picLocks noChangeAspect="1"/>
          </p:cNvPicPr>
          <p:nvPr/>
        </p:nvPicPr>
        <p:blipFill>
          <a:blip r:embed="rId3" cstate="print"/>
          <a:srcRect r="21959"/>
          <a:stretch>
            <a:fillRect/>
          </a:stretch>
        </p:blipFill>
        <p:spPr>
          <a:xfrm>
            <a:off x="6156176" y="1268760"/>
            <a:ext cx="2730068" cy="2621086"/>
          </a:xfrm>
          <a:prstGeom prst="rect">
            <a:avLst/>
          </a:prstGeom>
        </p:spPr>
      </p:pic>
      <p:pic>
        <p:nvPicPr>
          <p:cNvPr id="9" name="Obrázok 8" descr="20593-gronsko-ladovec-clanok-300x2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4714875"/>
            <a:ext cx="2857500" cy="2143125"/>
          </a:xfrm>
          <a:prstGeom prst="rect">
            <a:avLst/>
          </a:prstGeom>
        </p:spPr>
      </p:pic>
      <p:pic>
        <p:nvPicPr>
          <p:cNvPr id="10" name="Obrázok 9" descr="clovek-srdce-kardiostimulator-nestandar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4581128"/>
            <a:ext cx="2753856" cy="2065392"/>
          </a:xfrm>
          <a:prstGeom prst="rect">
            <a:avLst/>
          </a:prstGeom>
        </p:spPr>
      </p:pic>
      <p:sp>
        <p:nvSpPr>
          <p:cNvPr id="11" name="Obdĺžnik 10"/>
          <p:cNvSpPr/>
          <p:nvPr/>
        </p:nvSpPr>
        <p:spPr>
          <a:xfrm>
            <a:off x="323528" y="1340768"/>
            <a:ext cx="856895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467544" y="1628800"/>
            <a:ext cx="208823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2843808" y="1628800"/>
            <a:ext cx="576064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Štvrtohorné sedimenty</a:t>
            </a:r>
            <a:endParaRPr lang="sk-SK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Obrázok 13" descr="pies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576" y="2996952"/>
            <a:ext cx="4113609" cy="30703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Obrázok 15" descr="433_idpro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7984" y="3140968"/>
            <a:ext cx="3143250" cy="2095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b="1" dirty="0" smtClean="0"/>
              <a:t>Geologická stavba SR 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geologicka stavba 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5" y="1628800"/>
            <a:ext cx="906095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lu 3"/>
          <p:cNvSpPr/>
          <p:nvPr/>
        </p:nvSpPr>
        <p:spPr>
          <a:xfrm>
            <a:off x="179512" y="1844824"/>
            <a:ext cx="288032" cy="331236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405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1. Flyšové pásmo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flyšove pas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752"/>
          <a:stretch/>
        </p:blipFill>
        <p:spPr bwMode="auto">
          <a:xfrm>
            <a:off x="539552" y="1268759"/>
            <a:ext cx="8064896" cy="4902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Výsledok vyhľadávania obrázkov pre dopyt pieskovec horni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Výsledok vyhľadávania obrázkov pre dopyt pieskovec horn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763" y="1242723"/>
            <a:ext cx="3344141" cy="2508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Výsledok vyhľadávania obrázkov pre dopyt ilove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Výsledok vyhľadávania obrázkov pre dopyt ilov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3578" y="1231477"/>
            <a:ext cx="3168352" cy="25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ýsledok vyhľadávania obrázkov pre dopyt zlepene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192" y="3861048"/>
            <a:ext cx="3737909" cy="280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ýsledok vyhľadávania obrázkov pre dopyt mapa pohori slovensk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7889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51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119</Words>
  <Application>Microsoft Office PowerPoint</Application>
  <PresentationFormat>Prezentácia na obrazovke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Snímka 1</vt:lpstr>
      <vt:lpstr>POVRCHOVÉ CELKY</vt:lpstr>
      <vt:lpstr>Povrchové celky</vt:lpstr>
      <vt:lpstr>GEOLOGICKÝ VÝVOJ SLOVENSKA</vt:lpstr>
      <vt:lpstr>Druhohory</vt:lpstr>
      <vt:lpstr>Treťohory </vt:lpstr>
      <vt:lpstr>ŠTVRTOHORY</vt:lpstr>
      <vt:lpstr>Geologická stavba SR </vt:lpstr>
      <vt:lpstr>1. Flyšové pásmo</vt:lpstr>
      <vt:lpstr>Snímka 10</vt:lpstr>
      <vt:lpstr>Snímka 11</vt:lpstr>
      <vt:lpstr>Snímka 12</vt:lpstr>
      <vt:lpstr>Snímka 13</vt:lpstr>
      <vt:lpstr>Snímka 14</vt:lpstr>
      <vt:lpstr>Čo sme sa naučili?</vt:lpstr>
      <vt:lpstr>Vytvorte správne dvojice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Daniel-pc</cp:lastModifiedBy>
  <cp:revision>107</cp:revision>
  <dcterms:created xsi:type="dcterms:W3CDTF">2014-09-11T09:46:02Z</dcterms:created>
  <dcterms:modified xsi:type="dcterms:W3CDTF">2016-10-13T17:30:11Z</dcterms:modified>
</cp:coreProperties>
</file>