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57" r:id="rId9"/>
    <p:sldId id="260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6" t="11785" r="27346" b="19186"/>
          <a:stretch>
            <a:fillRect/>
          </a:stretch>
        </p:blipFill>
        <p:spPr bwMode="auto">
          <a:xfrm>
            <a:off x="457200" y="0"/>
            <a:ext cx="8153400" cy="63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Prezentácia na obrazovke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1</cp:revision>
  <dcterms:created xsi:type="dcterms:W3CDTF">2020-05-13T12:39:26Z</dcterms:created>
  <dcterms:modified xsi:type="dcterms:W3CDTF">2020-05-13T19:57:26Z</dcterms:modified>
</cp:coreProperties>
</file>