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9" r:id="rId3"/>
    <p:sldId id="260" r:id="rId4"/>
    <p:sldId id="261" r:id="rId5"/>
    <p:sldId id="258" r:id="rId6"/>
    <p:sldId id="262" r:id="rId7"/>
    <p:sldId id="263" r:id="rId8"/>
  </p:sldIdLst>
  <p:sldSz cx="12192000" cy="6858000"/>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objekt pre hlavičk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k-SK"/>
          </a:p>
        </p:txBody>
      </p:sp>
      <p:sp>
        <p:nvSpPr>
          <p:cNvPr id="3" name="Zástupný objekt pre dá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A23350-E1FB-4339-BD09-C3D6FDB6892E}" type="datetimeFigureOut">
              <a:rPr lang="sk-SK" smtClean="0"/>
              <a:t>26. 10. 2023</a:t>
            </a:fld>
            <a:endParaRPr lang="sk-SK"/>
          </a:p>
        </p:txBody>
      </p:sp>
      <p:sp>
        <p:nvSpPr>
          <p:cNvPr id="4" name="Zástupný objekt pre obrázok snímky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k-SK"/>
          </a:p>
        </p:txBody>
      </p:sp>
      <p:sp>
        <p:nvSpPr>
          <p:cNvPr id="5" name="Zástupný objekt pre poznámk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6" name="Zástupný objekt pre pät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k-SK"/>
          </a:p>
        </p:txBody>
      </p:sp>
      <p:sp>
        <p:nvSpPr>
          <p:cNvPr id="7" name="Zástupný objekt pre číslo snímky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07CEA6-8442-475F-9F32-A0D9B983199B}" type="slidenum">
              <a:rPr lang="sk-SK" smtClean="0"/>
              <a:t>‹#›</a:t>
            </a:fld>
            <a:endParaRPr lang="sk-SK"/>
          </a:p>
        </p:txBody>
      </p:sp>
    </p:spTree>
    <p:extLst>
      <p:ext uri="{BB962C8B-B14F-4D97-AF65-F5344CB8AC3E}">
        <p14:creationId xmlns:p14="http://schemas.microsoft.com/office/powerpoint/2010/main" val="3207641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endParaRPr lang="sk-SK" dirty="0"/>
          </a:p>
        </p:txBody>
      </p:sp>
      <p:sp>
        <p:nvSpPr>
          <p:cNvPr id="4" name="Zástupný objekt pre číslo snímky 3"/>
          <p:cNvSpPr>
            <a:spLocks noGrp="1"/>
          </p:cNvSpPr>
          <p:nvPr>
            <p:ph type="sldNum" sz="quarter" idx="5"/>
          </p:nvPr>
        </p:nvSpPr>
        <p:spPr/>
        <p:txBody>
          <a:bodyPr/>
          <a:lstStyle/>
          <a:p>
            <a:fld id="{FE07CEA6-8442-475F-9F32-A0D9B983199B}" type="slidenum">
              <a:rPr lang="sk-SK" smtClean="0"/>
              <a:t>2</a:t>
            </a:fld>
            <a:endParaRPr lang="sk-SK"/>
          </a:p>
        </p:txBody>
      </p:sp>
    </p:spTree>
    <p:extLst>
      <p:ext uri="{BB962C8B-B14F-4D97-AF65-F5344CB8AC3E}">
        <p14:creationId xmlns:p14="http://schemas.microsoft.com/office/powerpoint/2010/main" val="3911617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F22E126-02BA-5A7B-3BE1-2C264C461DC4}"/>
              </a:ext>
            </a:extLst>
          </p:cNvPr>
          <p:cNvSpPr>
            <a:spLocks noGrp="1"/>
          </p:cNvSpPr>
          <p:nvPr>
            <p:ph type="ctrTitle"/>
          </p:nvPr>
        </p:nvSpPr>
        <p:spPr>
          <a:xfrm>
            <a:off x="1524000" y="1122363"/>
            <a:ext cx="9144000" cy="2387600"/>
          </a:xfrm>
        </p:spPr>
        <p:txBody>
          <a:bodyPr anchor="b"/>
          <a:lstStyle>
            <a:lvl1pPr algn="ctr">
              <a:defRPr sz="6000"/>
            </a:lvl1pPr>
          </a:lstStyle>
          <a:p>
            <a:r>
              <a:rPr lang="sk-SK"/>
              <a:t>Kliknutím upravte štýl predlohy nadpisu</a:t>
            </a:r>
          </a:p>
        </p:txBody>
      </p:sp>
      <p:sp>
        <p:nvSpPr>
          <p:cNvPr id="3" name="Podnadpis 2">
            <a:extLst>
              <a:ext uri="{FF2B5EF4-FFF2-40B4-BE49-F238E27FC236}">
                <a16:creationId xmlns:a16="http://schemas.microsoft.com/office/drawing/2014/main" id="{3A05673F-4906-0C0A-52E9-638D73AEBA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k-SK"/>
              <a:t>Kliknutím upravte štýl predlohy podnadpisu</a:t>
            </a:r>
          </a:p>
        </p:txBody>
      </p:sp>
      <p:sp>
        <p:nvSpPr>
          <p:cNvPr id="4" name="Zástupný objekt pre dátum 3">
            <a:extLst>
              <a:ext uri="{FF2B5EF4-FFF2-40B4-BE49-F238E27FC236}">
                <a16:creationId xmlns:a16="http://schemas.microsoft.com/office/drawing/2014/main" id="{469BA89D-7797-D818-42C4-6BF3679E940D}"/>
              </a:ext>
            </a:extLst>
          </p:cNvPr>
          <p:cNvSpPr>
            <a:spLocks noGrp="1"/>
          </p:cNvSpPr>
          <p:nvPr>
            <p:ph type="dt" sz="half" idx="10"/>
          </p:nvPr>
        </p:nvSpPr>
        <p:spPr/>
        <p:txBody>
          <a:bodyPr/>
          <a:lstStyle/>
          <a:p>
            <a:fld id="{01A2ED29-400C-4312-8FEB-2C7FAC73501C}" type="datetimeFigureOut">
              <a:rPr lang="sk-SK" smtClean="0"/>
              <a:t>26. 10. 2023</a:t>
            </a:fld>
            <a:endParaRPr lang="sk-SK"/>
          </a:p>
        </p:txBody>
      </p:sp>
      <p:sp>
        <p:nvSpPr>
          <p:cNvPr id="5" name="Zástupný objekt pre pätu 4">
            <a:extLst>
              <a:ext uri="{FF2B5EF4-FFF2-40B4-BE49-F238E27FC236}">
                <a16:creationId xmlns:a16="http://schemas.microsoft.com/office/drawing/2014/main" id="{ED22B4D9-C327-15D8-4CC6-B6DC90854806}"/>
              </a:ext>
            </a:extLst>
          </p:cNvPr>
          <p:cNvSpPr>
            <a:spLocks noGrp="1"/>
          </p:cNvSpPr>
          <p:nvPr>
            <p:ph type="ftr" sz="quarter" idx="11"/>
          </p:nvPr>
        </p:nvSpPr>
        <p:spPr/>
        <p:txBody>
          <a:bodyPr/>
          <a:lstStyle/>
          <a:p>
            <a:endParaRPr lang="sk-SK"/>
          </a:p>
        </p:txBody>
      </p:sp>
      <p:sp>
        <p:nvSpPr>
          <p:cNvPr id="6" name="Zástupný objekt pre číslo snímky 5">
            <a:extLst>
              <a:ext uri="{FF2B5EF4-FFF2-40B4-BE49-F238E27FC236}">
                <a16:creationId xmlns:a16="http://schemas.microsoft.com/office/drawing/2014/main" id="{25B56D44-92D3-FAEA-93BB-3E0B00BA6BC4}"/>
              </a:ext>
            </a:extLst>
          </p:cNvPr>
          <p:cNvSpPr>
            <a:spLocks noGrp="1"/>
          </p:cNvSpPr>
          <p:nvPr>
            <p:ph type="sldNum" sz="quarter" idx="12"/>
          </p:nvPr>
        </p:nvSpPr>
        <p:spPr/>
        <p:txBody>
          <a:bodyPr/>
          <a:lstStyle/>
          <a:p>
            <a:fld id="{AD96FAE0-C85D-4861-A9A3-3008FBFA0C6E}" type="slidenum">
              <a:rPr lang="sk-SK" smtClean="0"/>
              <a:t>‹#›</a:t>
            </a:fld>
            <a:endParaRPr lang="sk-SK"/>
          </a:p>
        </p:txBody>
      </p:sp>
    </p:spTree>
    <p:extLst>
      <p:ext uri="{BB962C8B-B14F-4D97-AF65-F5344CB8AC3E}">
        <p14:creationId xmlns:p14="http://schemas.microsoft.com/office/powerpoint/2010/main" val="1359409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1216CA4-99CF-AE66-F3F3-5FF44E646ADB}"/>
              </a:ext>
            </a:extLst>
          </p:cNvPr>
          <p:cNvSpPr>
            <a:spLocks noGrp="1"/>
          </p:cNvSpPr>
          <p:nvPr>
            <p:ph type="title"/>
          </p:nvPr>
        </p:nvSpPr>
        <p:spPr/>
        <p:txBody>
          <a:bodyPr/>
          <a:lstStyle/>
          <a:p>
            <a:r>
              <a:rPr lang="sk-SK"/>
              <a:t>Kliknutím upravte štýl predlohy nadpisu</a:t>
            </a:r>
          </a:p>
        </p:txBody>
      </p:sp>
      <p:sp>
        <p:nvSpPr>
          <p:cNvPr id="3" name="Zástupný zvislý text 2">
            <a:extLst>
              <a:ext uri="{FF2B5EF4-FFF2-40B4-BE49-F238E27FC236}">
                <a16:creationId xmlns:a16="http://schemas.microsoft.com/office/drawing/2014/main" id="{C7E572C4-00C5-1011-B29C-5FD6F02758DB}"/>
              </a:ext>
            </a:extLst>
          </p:cNvPr>
          <p:cNvSpPr>
            <a:spLocks noGrp="1"/>
          </p:cNvSpPr>
          <p:nvPr>
            <p:ph type="body" orient="vert" idx="1"/>
          </p:nvPr>
        </p:nvSpPr>
        <p:spPr/>
        <p:txBody>
          <a:bodyPr vert="eaVert"/>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Zástupný objekt pre dátum 3">
            <a:extLst>
              <a:ext uri="{FF2B5EF4-FFF2-40B4-BE49-F238E27FC236}">
                <a16:creationId xmlns:a16="http://schemas.microsoft.com/office/drawing/2014/main" id="{44776194-35D5-E6F7-7104-AFD2DCEF9F4E}"/>
              </a:ext>
            </a:extLst>
          </p:cNvPr>
          <p:cNvSpPr>
            <a:spLocks noGrp="1"/>
          </p:cNvSpPr>
          <p:nvPr>
            <p:ph type="dt" sz="half" idx="10"/>
          </p:nvPr>
        </p:nvSpPr>
        <p:spPr/>
        <p:txBody>
          <a:bodyPr/>
          <a:lstStyle/>
          <a:p>
            <a:fld id="{01A2ED29-400C-4312-8FEB-2C7FAC73501C}" type="datetimeFigureOut">
              <a:rPr lang="sk-SK" smtClean="0"/>
              <a:t>26. 10. 2023</a:t>
            </a:fld>
            <a:endParaRPr lang="sk-SK"/>
          </a:p>
        </p:txBody>
      </p:sp>
      <p:sp>
        <p:nvSpPr>
          <p:cNvPr id="5" name="Zástupný objekt pre pätu 4">
            <a:extLst>
              <a:ext uri="{FF2B5EF4-FFF2-40B4-BE49-F238E27FC236}">
                <a16:creationId xmlns:a16="http://schemas.microsoft.com/office/drawing/2014/main" id="{51ACE792-B4BA-763F-DD4D-1D6423222BED}"/>
              </a:ext>
            </a:extLst>
          </p:cNvPr>
          <p:cNvSpPr>
            <a:spLocks noGrp="1"/>
          </p:cNvSpPr>
          <p:nvPr>
            <p:ph type="ftr" sz="quarter" idx="11"/>
          </p:nvPr>
        </p:nvSpPr>
        <p:spPr/>
        <p:txBody>
          <a:bodyPr/>
          <a:lstStyle/>
          <a:p>
            <a:endParaRPr lang="sk-SK"/>
          </a:p>
        </p:txBody>
      </p:sp>
      <p:sp>
        <p:nvSpPr>
          <p:cNvPr id="6" name="Zástupný objekt pre číslo snímky 5">
            <a:extLst>
              <a:ext uri="{FF2B5EF4-FFF2-40B4-BE49-F238E27FC236}">
                <a16:creationId xmlns:a16="http://schemas.microsoft.com/office/drawing/2014/main" id="{AEAA06D2-30DB-D18B-EA82-C9B76CA76B03}"/>
              </a:ext>
            </a:extLst>
          </p:cNvPr>
          <p:cNvSpPr>
            <a:spLocks noGrp="1"/>
          </p:cNvSpPr>
          <p:nvPr>
            <p:ph type="sldNum" sz="quarter" idx="12"/>
          </p:nvPr>
        </p:nvSpPr>
        <p:spPr/>
        <p:txBody>
          <a:bodyPr/>
          <a:lstStyle/>
          <a:p>
            <a:fld id="{AD96FAE0-C85D-4861-A9A3-3008FBFA0C6E}" type="slidenum">
              <a:rPr lang="sk-SK" smtClean="0"/>
              <a:t>‹#›</a:t>
            </a:fld>
            <a:endParaRPr lang="sk-SK"/>
          </a:p>
        </p:txBody>
      </p:sp>
    </p:spTree>
    <p:extLst>
      <p:ext uri="{BB962C8B-B14F-4D97-AF65-F5344CB8AC3E}">
        <p14:creationId xmlns:p14="http://schemas.microsoft.com/office/powerpoint/2010/main" val="934905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a:extLst>
              <a:ext uri="{FF2B5EF4-FFF2-40B4-BE49-F238E27FC236}">
                <a16:creationId xmlns:a16="http://schemas.microsoft.com/office/drawing/2014/main" id="{D6E98523-B8CB-C999-EE92-A62DA5F6E832}"/>
              </a:ext>
            </a:extLst>
          </p:cNvPr>
          <p:cNvSpPr>
            <a:spLocks noGrp="1"/>
          </p:cNvSpPr>
          <p:nvPr>
            <p:ph type="title" orient="vert"/>
          </p:nvPr>
        </p:nvSpPr>
        <p:spPr>
          <a:xfrm>
            <a:off x="8724900" y="365125"/>
            <a:ext cx="2628900" cy="5811838"/>
          </a:xfrm>
        </p:spPr>
        <p:txBody>
          <a:bodyPr vert="eaVert"/>
          <a:lstStyle/>
          <a:p>
            <a:r>
              <a:rPr lang="sk-SK"/>
              <a:t>Kliknutím upravte štýl predlohy nadpisu</a:t>
            </a:r>
          </a:p>
        </p:txBody>
      </p:sp>
      <p:sp>
        <p:nvSpPr>
          <p:cNvPr id="3" name="Zástupný zvislý text 2">
            <a:extLst>
              <a:ext uri="{FF2B5EF4-FFF2-40B4-BE49-F238E27FC236}">
                <a16:creationId xmlns:a16="http://schemas.microsoft.com/office/drawing/2014/main" id="{EA66E36E-00DD-6FFB-DBD6-1ECE37C61668}"/>
              </a:ext>
            </a:extLst>
          </p:cNvPr>
          <p:cNvSpPr>
            <a:spLocks noGrp="1"/>
          </p:cNvSpPr>
          <p:nvPr>
            <p:ph type="body" orient="vert" idx="1"/>
          </p:nvPr>
        </p:nvSpPr>
        <p:spPr>
          <a:xfrm>
            <a:off x="838200" y="365125"/>
            <a:ext cx="7734300" cy="5811838"/>
          </a:xfrm>
        </p:spPr>
        <p:txBody>
          <a:bodyPr vert="eaVert"/>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Zástupný objekt pre dátum 3">
            <a:extLst>
              <a:ext uri="{FF2B5EF4-FFF2-40B4-BE49-F238E27FC236}">
                <a16:creationId xmlns:a16="http://schemas.microsoft.com/office/drawing/2014/main" id="{F1A16E29-E86C-A647-A07E-AC9B3EA33ABB}"/>
              </a:ext>
            </a:extLst>
          </p:cNvPr>
          <p:cNvSpPr>
            <a:spLocks noGrp="1"/>
          </p:cNvSpPr>
          <p:nvPr>
            <p:ph type="dt" sz="half" idx="10"/>
          </p:nvPr>
        </p:nvSpPr>
        <p:spPr/>
        <p:txBody>
          <a:bodyPr/>
          <a:lstStyle/>
          <a:p>
            <a:fld id="{01A2ED29-400C-4312-8FEB-2C7FAC73501C}" type="datetimeFigureOut">
              <a:rPr lang="sk-SK" smtClean="0"/>
              <a:t>26. 10. 2023</a:t>
            </a:fld>
            <a:endParaRPr lang="sk-SK"/>
          </a:p>
        </p:txBody>
      </p:sp>
      <p:sp>
        <p:nvSpPr>
          <p:cNvPr id="5" name="Zástupný objekt pre pätu 4">
            <a:extLst>
              <a:ext uri="{FF2B5EF4-FFF2-40B4-BE49-F238E27FC236}">
                <a16:creationId xmlns:a16="http://schemas.microsoft.com/office/drawing/2014/main" id="{13A13E5C-F27C-B773-A83B-5BF959C7B81D}"/>
              </a:ext>
            </a:extLst>
          </p:cNvPr>
          <p:cNvSpPr>
            <a:spLocks noGrp="1"/>
          </p:cNvSpPr>
          <p:nvPr>
            <p:ph type="ftr" sz="quarter" idx="11"/>
          </p:nvPr>
        </p:nvSpPr>
        <p:spPr/>
        <p:txBody>
          <a:bodyPr/>
          <a:lstStyle/>
          <a:p>
            <a:endParaRPr lang="sk-SK"/>
          </a:p>
        </p:txBody>
      </p:sp>
      <p:sp>
        <p:nvSpPr>
          <p:cNvPr id="6" name="Zástupný objekt pre číslo snímky 5">
            <a:extLst>
              <a:ext uri="{FF2B5EF4-FFF2-40B4-BE49-F238E27FC236}">
                <a16:creationId xmlns:a16="http://schemas.microsoft.com/office/drawing/2014/main" id="{DFF10489-7B44-7F62-0D2E-180F313EBBA7}"/>
              </a:ext>
            </a:extLst>
          </p:cNvPr>
          <p:cNvSpPr>
            <a:spLocks noGrp="1"/>
          </p:cNvSpPr>
          <p:nvPr>
            <p:ph type="sldNum" sz="quarter" idx="12"/>
          </p:nvPr>
        </p:nvSpPr>
        <p:spPr/>
        <p:txBody>
          <a:bodyPr/>
          <a:lstStyle/>
          <a:p>
            <a:fld id="{AD96FAE0-C85D-4861-A9A3-3008FBFA0C6E}" type="slidenum">
              <a:rPr lang="sk-SK" smtClean="0"/>
              <a:t>‹#›</a:t>
            </a:fld>
            <a:endParaRPr lang="sk-SK"/>
          </a:p>
        </p:txBody>
      </p:sp>
    </p:spTree>
    <p:extLst>
      <p:ext uri="{BB962C8B-B14F-4D97-AF65-F5344CB8AC3E}">
        <p14:creationId xmlns:p14="http://schemas.microsoft.com/office/powerpoint/2010/main" val="3732374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96017CE-104B-8EE9-2A4D-EA00D91A3AD4}"/>
              </a:ext>
            </a:extLst>
          </p:cNvPr>
          <p:cNvSpPr>
            <a:spLocks noGrp="1"/>
          </p:cNvSpPr>
          <p:nvPr>
            <p:ph type="title"/>
          </p:nvPr>
        </p:nvSpPr>
        <p:spPr/>
        <p:txBody>
          <a:bodyPr/>
          <a:lstStyle/>
          <a:p>
            <a:r>
              <a:rPr lang="sk-SK"/>
              <a:t>Kliknutím upravte štýl predlohy nadpisu</a:t>
            </a:r>
          </a:p>
        </p:txBody>
      </p:sp>
      <p:sp>
        <p:nvSpPr>
          <p:cNvPr id="3" name="Zástupný objekt pre obsah 2">
            <a:extLst>
              <a:ext uri="{FF2B5EF4-FFF2-40B4-BE49-F238E27FC236}">
                <a16:creationId xmlns:a16="http://schemas.microsoft.com/office/drawing/2014/main" id="{E3F4B2D3-17D0-899B-8045-04E64B7F8CDA}"/>
              </a:ext>
            </a:extLst>
          </p:cNvPr>
          <p:cNvSpPr>
            <a:spLocks noGrp="1"/>
          </p:cNvSpPr>
          <p:nvPr>
            <p:ph idx="1"/>
          </p:nvPr>
        </p:nvSpPr>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Zástupný objekt pre dátum 3">
            <a:extLst>
              <a:ext uri="{FF2B5EF4-FFF2-40B4-BE49-F238E27FC236}">
                <a16:creationId xmlns:a16="http://schemas.microsoft.com/office/drawing/2014/main" id="{05C4151F-82B3-23F2-CEDE-8906B40D4CE2}"/>
              </a:ext>
            </a:extLst>
          </p:cNvPr>
          <p:cNvSpPr>
            <a:spLocks noGrp="1"/>
          </p:cNvSpPr>
          <p:nvPr>
            <p:ph type="dt" sz="half" idx="10"/>
          </p:nvPr>
        </p:nvSpPr>
        <p:spPr/>
        <p:txBody>
          <a:bodyPr/>
          <a:lstStyle/>
          <a:p>
            <a:fld id="{01A2ED29-400C-4312-8FEB-2C7FAC73501C}" type="datetimeFigureOut">
              <a:rPr lang="sk-SK" smtClean="0"/>
              <a:t>26. 10. 2023</a:t>
            </a:fld>
            <a:endParaRPr lang="sk-SK"/>
          </a:p>
        </p:txBody>
      </p:sp>
      <p:sp>
        <p:nvSpPr>
          <p:cNvPr id="5" name="Zástupný objekt pre pätu 4">
            <a:extLst>
              <a:ext uri="{FF2B5EF4-FFF2-40B4-BE49-F238E27FC236}">
                <a16:creationId xmlns:a16="http://schemas.microsoft.com/office/drawing/2014/main" id="{440AA72E-8044-1C67-E9D5-CE413821E3A5}"/>
              </a:ext>
            </a:extLst>
          </p:cNvPr>
          <p:cNvSpPr>
            <a:spLocks noGrp="1"/>
          </p:cNvSpPr>
          <p:nvPr>
            <p:ph type="ftr" sz="quarter" idx="11"/>
          </p:nvPr>
        </p:nvSpPr>
        <p:spPr/>
        <p:txBody>
          <a:bodyPr/>
          <a:lstStyle/>
          <a:p>
            <a:endParaRPr lang="sk-SK"/>
          </a:p>
        </p:txBody>
      </p:sp>
      <p:sp>
        <p:nvSpPr>
          <p:cNvPr id="6" name="Zástupný objekt pre číslo snímky 5">
            <a:extLst>
              <a:ext uri="{FF2B5EF4-FFF2-40B4-BE49-F238E27FC236}">
                <a16:creationId xmlns:a16="http://schemas.microsoft.com/office/drawing/2014/main" id="{A7569791-3945-D9E8-46D4-3E90297A528F}"/>
              </a:ext>
            </a:extLst>
          </p:cNvPr>
          <p:cNvSpPr>
            <a:spLocks noGrp="1"/>
          </p:cNvSpPr>
          <p:nvPr>
            <p:ph type="sldNum" sz="quarter" idx="12"/>
          </p:nvPr>
        </p:nvSpPr>
        <p:spPr/>
        <p:txBody>
          <a:bodyPr/>
          <a:lstStyle/>
          <a:p>
            <a:fld id="{AD96FAE0-C85D-4861-A9A3-3008FBFA0C6E}" type="slidenum">
              <a:rPr lang="sk-SK" smtClean="0"/>
              <a:t>‹#›</a:t>
            </a:fld>
            <a:endParaRPr lang="sk-SK"/>
          </a:p>
        </p:txBody>
      </p:sp>
    </p:spTree>
    <p:extLst>
      <p:ext uri="{BB962C8B-B14F-4D97-AF65-F5344CB8AC3E}">
        <p14:creationId xmlns:p14="http://schemas.microsoft.com/office/powerpoint/2010/main" val="1236143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A8A7DE9-E4C6-8EA0-4E61-D655A66B161C}"/>
              </a:ext>
            </a:extLst>
          </p:cNvPr>
          <p:cNvSpPr>
            <a:spLocks noGrp="1"/>
          </p:cNvSpPr>
          <p:nvPr>
            <p:ph type="title"/>
          </p:nvPr>
        </p:nvSpPr>
        <p:spPr>
          <a:xfrm>
            <a:off x="831850" y="1709738"/>
            <a:ext cx="10515600" cy="2852737"/>
          </a:xfrm>
        </p:spPr>
        <p:txBody>
          <a:bodyPr anchor="b"/>
          <a:lstStyle>
            <a:lvl1pPr>
              <a:defRPr sz="6000"/>
            </a:lvl1pPr>
          </a:lstStyle>
          <a:p>
            <a:r>
              <a:rPr lang="sk-SK"/>
              <a:t>Kliknutím upravte štýl predlohy nadpisu</a:t>
            </a:r>
          </a:p>
        </p:txBody>
      </p:sp>
      <p:sp>
        <p:nvSpPr>
          <p:cNvPr id="3" name="Zástupný text 2">
            <a:extLst>
              <a:ext uri="{FF2B5EF4-FFF2-40B4-BE49-F238E27FC236}">
                <a16:creationId xmlns:a16="http://schemas.microsoft.com/office/drawing/2014/main" id="{13F78A03-37F7-46F6-C186-F4EC8BF169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k-SK"/>
              <a:t>Kliknite sem a upravte štýly predlohy textu</a:t>
            </a:r>
          </a:p>
        </p:txBody>
      </p:sp>
      <p:sp>
        <p:nvSpPr>
          <p:cNvPr id="4" name="Zástupný objekt pre dátum 3">
            <a:extLst>
              <a:ext uri="{FF2B5EF4-FFF2-40B4-BE49-F238E27FC236}">
                <a16:creationId xmlns:a16="http://schemas.microsoft.com/office/drawing/2014/main" id="{64794D43-9830-F336-45BE-59F8FEF47B91}"/>
              </a:ext>
            </a:extLst>
          </p:cNvPr>
          <p:cNvSpPr>
            <a:spLocks noGrp="1"/>
          </p:cNvSpPr>
          <p:nvPr>
            <p:ph type="dt" sz="half" idx="10"/>
          </p:nvPr>
        </p:nvSpPr>
        <p:spPr/>
        <p:txBody>
          <a:bodyPr/>
          <a:lstStyle/>
          <a:p>
            <a:fld id="{01A2ED29-400C-4312-8FEB-2C7FAC73501C}" type="datetimeFigureOut">
              <a:rPr lang="sk-SK" smtClean="0"/>
              <a:t>26. 10. 2023</a:t>
            </a:fld>
            <a:endParaRPr lang="sk-SK"/>
          </a:p>
        </p:txBody>
      </p:sp>
      <p:sp>
        <p:nvSpPr>
          <p:cNvPr id="5" name="Zástupný objekt pre pätu 4">
            <a:extLst>
              <a:ext uri="{FF2B5EF4-FFF2-40B4-BE49-F238E27FC236}">
                <a16:creationId xmlns:a16="http://schemas.microsoft.com/office/drawing/2014/main" id="{1ED52728-47F4-6ACE-5AB9-69F6C1D05D55}"/>
              </a:ext>
            </a:extLst>
          </p:cNvPr>
          <p:cNvSpPr>
            <a:spLocks noGrp="1"/>
          </p:cNvSpPr>
          <p:nvPr>
            <p:ph type="ftr" sz="quarter" idx="11"/>
          </p:nvPr>
        </p:nvSpPr>
        <p:spPr/>
        <p:txBody>
          <a:bodyPr/>
          <a:lstStyle/>
          <a:p>
            <a:endParaRPr lang="sk-SK"/>
          </a:p>
        </p:txBody>
      </p:sp>
      <p:sp>
        <p:nvSpPr>
          <p:cNvPr id="6" name="Zástupný objekt pre číslo snímky 5">
            <a:extLst>
              <a:ext uri="{FF2B5EF4-FFF2-40B4-BE49-F238E27FC236}">
                <a16:creationId xmlns:a16="http://schemas.microsoft.com/office/drawing/2014/main" id="{E7F50C03-3626-90BC-6F1B-0652939EB837}"/>
              </a:ext>
            </a:extLst>
          </p:cNvPr>
          <p:cNvSpPr>
            <a:spLocks noGrp="1"/>
          </p:cNvSpPr>
          <p:nvPr>
            <p:ph type="sldNum" sz="quarter" idx="12"/>
          </p:nvPr>
        </p:nvSpPr>
        <p:spPr/>
        <p:txBody>
          <a:bodyPr/>
          <a:lstStyle/>
          <a:p>
            <a:fld id="{AD96FAE0-C85D-4861-A9A3-3008FBFA0C6E}" type="slidenum">
              <a:rPr lang="sk-SK" smtClean="0"/>
              <a:t>‹#›</a:t>
            </a:fld>
            <a:endParaRPr lang="sk-SK"/>
          </a:p>
        </p:txBody>
      </p:sp>
    </p:spTree>
    <p:extLst>
      <p:ext uri="{BB962C8B-B14F-4D97-AF65-F5344CB8AC3E}">
        <p14:creationId xmlns:p14="http://schemas.microsoft.com/office/powerpoint/2010/main" val="604953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B5724E6-F9F1-C3EA-4958-4A956DC06027}"/>
              </a:ext>
            </a:extLst>
          </p:cNvPr>
          <p:cNvSpPr>
            <a:spLocks noGrp="1"/>
          </p:cNvSpPr>
          <p:nvPr>
            <p:ph type="title"/>
          </p:nvPr>
        </p:nvSpPr>
        <p:spPr/>
        <p:txBody>
          <a:bodyPr/>
          <a:lstStyle/>
          <a:p>
            <a:r>
              <a:rPr lang="sk-SK"/>
              <a:t>Kliknutím upravte štýl predlohy nadpisu</a:t>
            </a:r>
          </a:p>
        </p:txBody>
      </p:sp>
      <p:sp>
        <p:nvSpPr>
          <p:cNvPr id="3" name="Zástupný objekt pre obsah 2">
            <a:extLst>
              <a:ext uri="{FF2B5EF4-FFF2-40B4-BE49-F238E27FC236}">
                <a16:creationId xmlns:a16="http://schemas.microsoft.com/office/drawing/2014/main" id="{C2CBEA74-D775-D9C5-B686-9CFD78536A92}"/>
              </a:ext>
            </a:extLst>
          </p:cNvPr>
          <p:cNvSpPr>
            <a:spLocks noGrp="1"/>
          </p:cNvSpPr>
          <p:nvPr>
            <p:ph sz="half" idx="1"/>
          </p:nvPr>
        </p:nvSpPr>
        <p:spPr>
          <a:xfrm>
            <a:off x="838200" y="1825625"/>
            <a:ext cx="5181600" cy="4351338"/>
          </a:xfrm>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Zástupný objekt pre obsah 3">
            <a:extLst>
              <a:ext uri="{FF2B5EF4-FFF2-40B4-BE49-F238E27FC236}">
                <a16:creationId xmlns:a16="http://schemas.microsoft.com/office/drawing/2014/main" id="{93FD3F4A-3D67-471A-B675-9DAF8733CFD8}"/>
              </a:ext>
            </a:extLst>
          </p:cNvPr>
          <p:cNvSpPr>
            <a:spLocks noGrp="1"/>
          </p:cNvSpPr>
          <p:nvPr>
            <p:ph sz="half" idx="2"/>
          </p:nvPr>
        </p:nvSpPr>
        <p:spPr>
          <a:xfrm>
            <a:off x="6172200" y="1825625"/>
            <a:ext cx="5181600" cy="4351338"/>
          </a:xfrm>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5" name="Zástupný objekt pre dátum 4">
            <a:extLst>
              <a:ext uri="{FF2B5EF4-FFF2-40B4-BE49-F238E27FC236}">
                <a16:creationId xmlns:a16="http://schemas.microsoft.com/office/drawing/2014/main" id="{E1533904-4E2B-0666-0A24-1B4481F380E3}"/>
              </a:ext>
            </a:extLst>
          </p:cNvPr>
          <p:cNvSpPr>
            <a:spLocks noGrp="1"/>
          </p:cNvSpPr>
          <p:nvPr>
            <p:ph type="dt" sz="half" idx="10"/>
          </p:nvPr>
        </p:nvSpPr>
        <p:spPr/>
        <p:txBody>
          <a:bodyPr/>
          <a:lstStyle/>
          <a:p>
            <a:fld id="{01A2ED29-400C-4312-8FEB-2C7FAC73501C}" type="datetimeFigureOut">
              <a:rPr lang="sk-SK" smtClean="0"/>
              <a:t>26. 10. 2023</a:t>
            </a:fld>
            <a:endParaRPr lang="sk-SK"/>
          </a:p>
        </p:txBody>
      </p:sp>
      <p:sp>
        <p:nvSpPr>
          <p:cNvPr id="6" name="Zástupný objekt pre pätu 5">
            <a:extLst>
              <a:ext uri="{FF2B5EF4-FFF2-40B4-BE49-F238E27FC236}">
                <a16:creationId xmlns:a16="http://schemas.microsoft.com/office/drawing/2014/main" id="{BDDFB302-9837-336F-C0A7-B95EBD0AEEBC}"/>
              </a:ext>
            </a:extLst>
          </p:cNvPr>
          <p:cNvSpPr>
            <a:spLocks noGrp="1"/>
          </p:cNvSpPr>
          <p:nvPr>
            <p:ph type="ftr" sz="quarter" idx="11"/>
          </p:nvPr>
        </p:nvSpPr>
        <p:spPr/>
        <p:txBody>
          <a:bodyPr/>
          <a:lstStyle/>
          <a:p>
            <a:endParaRPr lang="sk-SK"/>
          </a:p>
        </p:txBody>
      </p:sp>
      <p:sp>
        <p:nvSpPr>
          <p:cNvPr id="7" name="Zástupný objekt pre číslo snímky 6">
            <a:extLst>
              <a:ext uri="{FF2B5EF4-FFF2-40B4-BE49-F238E27FC236}">
                <a16:creationId xmlns:a16="http://schemas.microsoft.com/office/drawing/2014/main" id="{12057467-3F8E-98D6-F97A-F29B0BF2CE0B}"/>
              </a:ext>
            </a:extLst>
          </p:cNvPr>
          <p:cNvSpPr>
            <a:spLocks noGrp="1"/>
          </p:cNvSpPr>
          <p:nvPr>
            <p:ph type="sldNum" sz="quarter" idx="12"/>
          </p:nvPr>
        </p:nvSpPr>
        <p:spPr/>
        <p:txBody>
          <a:bodyPr/>
          <a:lstStyle/>
          <a:p>
            <a:fld id="{AD96FAE0-C85D-4861-A9A3-3008FBFA0C6E}" type="slidenum">
              <a:rPr lang="sk-SK" smtClean="0"/>
              <a:t>‹#›</a:t>
            </a:fld>
            <a:endParaRPr lang="sk-SK"/>
          </a:p>
        </p:txBody>
      </p:sp>
    </p:spTree>
    <p:extLst>
      <p:ext uri="{BB962C8B-B14F-4D97-AF65-F5344CB8AC3E}">
        <p14:creationId xmlns:p14="http://schemas.microsoft.com/office/powerpoint/2010/main" val="2560490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2B5D9E0-D0E8-69A2-4026-7534DE6C4F14}"/>
              </a:ext>
            </a:extLst>
          </p:cNvPr>
          <p:cNvSpPr>
            <a:spLocks noGrp="1"/>
          </p:cNvSpPr>
          <p:nvPr>
            <p:ph type="title"/>
          </p:nvPr>
        </p:nvSpPr>
        <p:spPr>
          <a:xfrm>
            <a:off x="839788" y="365125"/>
            <a:ext cx="10515600" cy="1325563"/>
          </a:xfrm>
        </p:spPr>
        <p:txBody>
          <a:bodyPr/>
          <a:lstStyle/>
          <a:p>
            <a:r>
              <a:rPr lang="sk-SK"/>
              <a:t>Kliknutím upravte štýl predlohy nadpisu</a:t>
            </a:r>
          </a:p>
        </p:txBody>
      </p:sp>
      <p:sp>
        <p:nvSpPr>
          <p:cNvPr id="3" name="Zástupný text 2">
            <a:extLst>
              <a:ext uri="{FF2B5EF4-FFF2-40B4-BE49-F238E27FC236}">
                <a16:creationId xmlns:a16="http://schemas.microsoft.com/office/drawing/2014/main" id="{88A38833-EEFC-6878-21F7-47CDD3825E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Kliknite sem a upravte štýly predlohy textu</a:t>
            </a:r>
          </a:p>
        </p:txBody>
      </p:sp>
      <p:sp>
        <p:nvSpPr>
          <p:cNvPr id="4" name="Zástupný objekt pre obsah 3">
            <a:extLst>
              <a:ext uri="{FF2B5EF4-FFF2-40B4-BE49-F238E27FC236}">
                <a16:creationId xmlns:a16="http://schemas.microsoft.com/office/drawing/2014/main" id="{F032A36A-D1C0-6426-FC9E-CEBBF422B98C}"/>
              </a:ext>
            </a:extLst>
          </p:cNvPr>
          <p:cNvSpPr>
            <a:spLocks noGrp="1"/>
          </p:cNvSpPr>
          <p:nvPr>
            <p:ph sz="half" idx="2"/>
          </p:nvPr>
        </p:nvSpPr>
        <p:spPr>
          <a:xfrm>
            <a:off x="839788" y="2505075"/>
            <a:ext cx="5157787" cy="3684588"/>
          </a:xfrm>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5" name="Zástupný text 4">
            <a:extLst>
              <a:ext uri="{FF2B5EF4-FFF2-40B4-BE49-F238E27FC236}">
                <a16:creationId xmlns:a16="http://schemas.microsoft.com/office/drawing/2014/main" id="{39A9B423-D13B-707D-380C-A11E0E2CFC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Kliknite sem a upravte štýly predlohy textu</a:t>
            </a:r>
          </a:p>
        </p:txBody>
      </p:sp>
      <p:sp>
        <p:nvSpPr>
          <p:cNvPr id="6" name="Zástupný objekt pre obsah 5">
            <a:extLst>
              <a:ext uri="{FF2B5EF4-FFF2-40B4-BE49-F238E27FC236}">
                <a16:creationId xmlns:a16="http://schemas.microsoft.com/office/drawing/2014/main" id="{1BE292A1-7F9B-706D-DE69-F70031FAB8E9}"/>
              </a:ext>
            </a:extLst>
          </p:cNvPr>
          <p:cNvSpPr>
            <a:spLocks noGrp="1"/>
          </p:cNvSpPr>
          <p:nvPr>
            <p:ph sz="quarter" idx="4"/>
          </p:nvPr>
        </p:nvSpPr>
        <p:spPr>
          <a:xfrm>
            <a:off x="6172200" y="2505075"/>
            <a:ext cx="5183188" cy="3684588"/>
          </a:xfrm>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7" name="Zástupný objekt pre dátum 6">
            <a:extLst>
              <a:ext uri="{FF2B5EF4-FFF2-40B4-BE49-F238E27FC236}">
                <a16:creationId xmlns:a16="http://schemas.microsoft.com/office/drawing/2014/main" id="{76FB7ABD-8B01-01AF-FC52-9A08FB6F6385}"/>
              </a:ext>
            </a:extLst>
          </p:cNvPr>
          <p:cNvSpPr>
            <a:spLocks noGrp="1"/>
          </p:cNvSpPr>
          <p:nvPr>
            <p:ph type="dt" sz="half" idx="10"/>
          </p:nvPr>
        </p:nvSpPr>
        <p:spPr/>
        <p:txBody>
          <a:bodyPr/>
          <a:lstStyle/>
          <a:p>
            <a:fld id="{01A2ED29-400C-4312-8FEB-2C7FAC73501C}" type="datetimeFigureOut">
              <a:rPr lang="sk-SK" smtClean="0"/>
              <a:t>26. 10. 2023</a:t>
            </a:fld>
            <a:endParaRPr lang="sk-SK"/>
          </a:p>
        </p:txBody>
      </p:sp>
      <p:sp>
        <p:nvSpPr>
          <p:cNvPr id="8" name="Zástupný objekt pre pätu 7">
            <a:extLst>
              <a:ext uri="{FF2B5EF4-FFF2-40B4-BE49-F238E27FC236}">
                <a16:creationId xmlns:a16="http://schemas.microsoft.com/office/drawing/2014/main" id="{133750E3-89FB-E6D8-F964-17411379EDEA}"/>
              </a:ext>
            </a:extLst>
          </p:cNvPr>
          <p:cNvSpPr>
            <a:spLocks noGrp="1"/>
          </p:cNvSpPr>
          <p:nvPr>
            <p:ph type="ftr" sz="quarter" idx="11"/>
          </p:nvPr>
        </p:nvSpPr>
        <p:spPr/>
        <p:txBody>
          <a:bodyPr/>
          <a:lstStyle/>
          <a:p>
            <a:endParaRPr lang="sk-SK"/>
          </a:p>
        </p:txBody>
      </p:sp>
      <p:sp>
        <p:nvSpPr>
          <p:cNvPr id="9" name="Zástupný objekt pre číslo snímky 8">
            <a:extLst>
              <a:ext uri="{FF2B5EF4-FFF2-40B4-BE49-F238E27FC236}">
                <a16:creationId xmlns:a16="http://schemas.microsoft.com/office/drawing/2014/main" id="{DB810EFB-4150-2DB2-CE7B-3DC0FFC783C1}"/>
              </a:ext>
            </a:extLst>
          </p:cNvPr>
          <p:cNvSpPr>
            <a:spLocks noGrp="1"/>
          </p:cNvSpPr>
          <p:nvPr>
            <p:ph type="sldNum" sz="quarter" idx="12"/>
          </p:nvPr>
        </p:nvSpPr>
        <p:spPr/>
        <p:txBody>
          <a:bodyPr/>
          <a:lstStyle/>
          <a:p>
            <a:fld id="{AD96FAE0-C85D-4861-A9A3-3008FBFA0C6E}" type="slidenum">
              <a:rPr lang="sk-SK" smtClean="0"/>
              <a:t>‹#›</a:t>
            </a:fld>
            <a:endParaRPr lang="sk-SK"/>
          </a:p>
        </p:txBody>
      </p:sp>
    </p:spTree>
    <p:extLst>
      <p:ext uri="{BB962C8B-B14F-4D97-AF65-F5344CB8AC3E}">
        <p14:creationId xmlns:p14="http://schemas.microsoft.com/office/powerpoint/2010/main" val="3519126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C02B72F0-2EDF-C802-80E5-8DF0FFC3004D}"/>
              </a:ext>
            </a:extLst>
          </p:cNvPr>
          <p:cNvSpPr>
            <a:spLocks noGrp="1"/>
          </p:cNvSpPr>
          <p:nvPr>
            <p:ph type="title"/>
          </p:nvPr>
        </p:nvSpPr>
        <p:spPr/>
        <p:txBody>
          <a:bodyPr/>
          <a:lstStyle/>
          <a:p>
            <a:r>
              <a:rPr lang="sk-SK"/>
              <a:t>Kliknutím upravte štýl predlohy nadpisu</a:t>
            </a:r>
          </a:p>
        </p:txBody>
      </p:sp>
      <p:sp>
        <p:nvSpPr>
          <p:cNvPr id="3" name="Zástupný objekt pre dátum 2">
            <a:extLst>
              <a:ext uri="{FF2B5EF4-FFF2-40B4-BE49-F238E27FC236}">
                <a16:creationId xmlns:a16="http://schemas.microsoft.com/office/drawing/2014/main" id="{23B0E029-CA59-0570-95DD-272F7F43AB66}"/>
              </a:ext>
            </a:extLst>
          </p:cNvPr>
          <p:cNvSpPr>
            <a:spLocks noGrp="1"/>
          </p:cNvSpPr>
          <p:nvPr>
            <p:ph type="dt" sz="half" idx="10"/>
          </p:nvPr>
        </p:nvSpPr>
        <p:spPr/>
        <p:txBody>
          <a:bodyPr/>
          <a:lstStyle/>
          <a:p>
            <a:fld id="{01A2ED29-400C-4312-8FEB-2C7FAC73501C}" type="datetimeFigureOut">
              <a:rPr lang="sk-SK" smtClean="0"/>
              <a:t>26. 10. 2023</a:t>
            </a:fld>
            <a:endParaRPr lang="sk-SK"/>
          </a:p>
        </p:txBody>
      </p:sp>
      <p:sp>
        <p:nvSpPr>
          <p:cNvPr id="4" name="Zástupný objekt pre pätu 3">
            <a:extLst>
              <a:ext uri="{FF2B5EF4-FFF2-40B4-BE49-F238E27FC236}">
                <a16:creationId xmlns:a16="http://schemas.microsoft.com/office/drawing/2014/main" id="{44204136-1356-D64F-160C-BC17768CDF46}"/>
              </a:ext>
            </a:extLst>
          </p:cNvPr>
          <p:cNvSpPr>
            <a:spLocks noGrp="1"/>
          </p:cNvSpPr>
          <p:nvPr>
            <p:ph type="ftr" sz="quarter" idx="11"/>
          </p:nvPr>
        </p:nvSpPr>
        <p:spPr/>
        <p:txBody>
          <a:bodyPr/>
          <a:lstStyle/>
          <a:p>
            <a:endParaRPr lang="sk-SK"/>
          </a:p>
        </p:txBody>
      </p:sp>
      <p:sp>
        <p:nvSpPr>
          <p:cNvPr id="5" name="Zástupný objekt pre číslo snímky 4">
            <a:extLst>
              <a:ext uri="{FF2B5EF4-FFF2-40B4-BE49-F238E27FC236}">
                <a16:creationId xmlns:a16="http://schemas.microsoft.com/office/drawing/2014/main" id="{2E876DC1-B129-C7DA-921B-69F057C1F56F}"/>
              </a:ext>
            </a:extLst>
          </p:cNvPr>
          <p:cNvSpPr>
            <a:spLocks noGrp="1"/>
          </p:cNvSpPr>
          <p:nvPr>
            <p:ph type="sldNum" sz="quarter" idx="12"/>
          </p:nvPr>
        </p:nvSpPr>
        <p:spPr/>
        <p:txBody>
          <a:bodyPr/>
          <a:lstStyle/>
          <a:p>
            <a:fld id="{AD96FAE0-C85D-4861-A9A3-3008FBFA0C6E}" type="slidenum">
              <a:rPr lang="sk-SK" smtClean="0"/>
              <a:t>‹#›</a:t>
            </a:fld>
            <a:endParaRPr lang="sk-SK"/>
          </a:p>
        </p:txBody>
      </p:sp>
    </p:spTree>
    <p:extLst>
      <p:ext uri="{BB962C8B-B14F-4D97-AF65-F5344CB8AC3E}">
        <p14:creationId xmlns:p14="http://schemas.microsoft.com/office/powerpoint/2010/main" val="682820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objekt pre dátum 1">
            <a:extLst>
              <a:ext uri="{FF2B5EF4-FFF2-40B4-BE49-F238E27FC236}">
                <a16:creationId xmlns:a16="http://schemas.microsoft.com/office/drawing/2014/main" id="{768B2868-13C6-A820-7689-A96878E42C67}"/>
              </a:ext>
            </a:extLst>
          </p:cNvPr>
          <p:cNvSpPr>
            <a:spLocks noGrp="1"/>
          </p:cNvSpPr>
          <p:nvPr>
            <p:ph type="dt" sz="half" idx="10"/>
          </p:nvPr>
        </p:nvSpPr>
        <p:spPr/>
        <p:txBody>
          <a:bodyPr/>
          <a:lstStyle/>
          <a:p>
            <a:fld id="{01A2ED29-400C-4312-8FEB-2C7FAC73501C}" type="datetimeFigureOut">
              <a:rPr lang="sk-SK" smtClean="0"/>
              <a:t>26. 10. 2023</a:t>
            </a:fld>
            <a:endParaRPr lang="sk-SK"/>
          </a:p>
        </p:txBody>
      </p:sp>
      <p:sp>
        <p:nvSpPr>
          <p:cNvPr id="3" name="Zástupný objekt pre pätu 2">
            <a:extLst>
              <a:ext uri="{FF2B5EF4-FFF2-40B4-BE49-F238E27FC236}">
                <a16:creationId xmlns:a16="http://schemas.microsoft.com/office/drawing/2014/main" id="{303C6C62-79D9-72A8-096D-93EE34E0C717}"/>
              </a:ext>
            </a:extLst>
          </p:cNvPr>
          <p:cNvSpPr>
            <a:spLocks noGrp="1"/>
          </p:cNvSpPr>
          <p:nvPr>
            <p:ph type="ftr" sz="quarter" idx="11"/>
          </p:nvPr>
        </p:nvSpPr>
        <p:spPr/>
        <p:txBody>
          <a:bodyPr/>
          <a:lstStyle/>
          <a:p>
            <a:endParaRPr lang="sk-SK"/>
          </a:p>
        </p:txBody>
      </p:sp>
      <p:sp>
        <p:nvSpPr>
          <p:cNvPr id="4" name="Zástupný objekt pre číslo snímky 3">
            <a:extLst>
              <a:ext uri="{FF2B5EF4-FFF2-40B4-BE49-F238E27FC236}">
                <a16:creationId xmlns:a16="http://schemas.microsoft.com/office/drawing/2014/main" id="{817BA750-FEE4-2394-8035-E9FF2AD92BB7}"/>
              </a:ext>
            </a:extLst>
          </p:cNvPr>
          <p:cNvSpPr>
            <a:spLocks noGrp="1"/>
          </p:cNvSpPr>
          <p:nvPr>
            <p:ph type="sldNum" sz="quarter" idx="12"/>
          </p:nvPr>
        </p:nvSpPr>
        <p:spPr/>
        <p:txBody>
          <a:bodyPr/>
          <a:lstStyle/>
          <a:p>
            <a:fld id="{AD96FAE0-C85D-4861-A9A3-3008FBFA0C6E}" type="slidenum">
              <a:rPr lang="sk-SK" smtClean="0"/>
              <a:t>‹#›</a:t>
            </a:fld>
            <a:endParaRPr lang="sk-SK"/>
          </a:p>
        </p:txBody>
      </p:sp>
    </p:spTree>
    <p:extLst>
      <p:ext uri="{BB962C8B-B14F-4D97-AF65-F5344CB8AC3E}">
        <p14:creationId xmlns:p14="http://schemas.microsoft.com/office/powerpoint/2010/main" val="2524202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D08869E6-A49C-FF5B-3D38-EF05D1D4B6F5}"/>
              </a:ext>
            </a:extLst>
          </p:cNvPr>
          <p:cNvSpPr>
            <a:spLocks noGrp="1"/>
          </p:cNvSpPr>
          <p:nvPr>
            <p:ph type="title"/>
          </p:nvPr>
        </p:nvSpPr>
        <p:spPr>
          <a:xfrm>
            <a:off x="839788" y="457200"/>
            <a:ext cx="3932237" cy="1600200"/>
          </a:xfrm>
        </p:spPr>
        <p:txBody>
          <a:bodyPr anchor="b"/>
          <a:lstStyle>
            <a:lvl1pPr>
              <a:defRPr sz="3200"/>
            </a:lvl1pPr>
          </a:lstStyle>
          <a:p>
            <a:r>
              <a:rPr lang="sk-SK"/>
              <a:t>Kliknutím upravte štýl predlohy nadpisu</a:t>
            </a:r>
          </a:p>
        </p:txBody>
      </p:sp>
      <p:sp>
        <p:nvSpPr>
          <p:cNvPr id="3" name="Zástupný objekt pre obsah 2">
            <a:extLst>
              <a:ext uri="{FF2B5EF4-FFF2-40B4-BE49-F238E27FC236}">
                <a16:creationId xmlns:a16="http://schemas.microsoft.com/office/drawing/2014/main" id="{13DE90DC-FB0B-6920-F14F-23087D14F2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Zástupný text 3">
            <a:extLst>
              <a:ext uri="{FF2B5EF4-FFF2-40B4-BE49-F238E27FC236}">
                <a16:creationId xmlns:a16="http://schemas.microsoft.com/office/drawing/2014/main" id="{0A494496-CC4C-6849-1D86-5D0F4E5697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k-SK"/>
              <a:t>Kliknite sem a upravte štýly predlohy textu</a:t>
            </a:r>
          </a:p>
        </p:txBody>
      </p:sp>
      <p:sp>
        <p:nvSpPr>
          <p:cNvPr id="5" name="Zástupný objekt pre dátum 4">
            <a:extLst>
              <a:ext uri="{FF2B5EF4-FFF2-40B4-BE49-F238E27FC236}">
                <a16:creationId xmlns:a16="http://schemas.microsoft.com/office/drawing/2014/main" id="{A65BB561-19AC-A443-97C9-E7C5BB9E5285}"/>
              </a:ext>
            </a:extLst>
          </p:cNvPr>
          <p:cNvSpPr>
            <a:spLocks noGrp="1"/>
          </p:cNvSpPr>
          <p:nvPr>
            <p:ph type="dt" sz="half" idx="10"/>
          </p:nvPr>
        </p:nvSpPr>
        <p:spPr/>
        <p:txBody>
          <a:bodyPr/>
          <a:lstStyle/>
          <a:p>
            <a:fld id="{01A2ED29-400C-4312-8FEB-2C7FAC73501C}" type="datetimeFigureOut">
              <a:rPr lang="sk-SK" smtClean="0"/>
              <a:t>26. 10. 2023</a:t>
            </a:fld>
            <a:endParaRPr lang="sk-SK"/>
          </a:p>
        </p:txBody>
      </p:sp>
      <p:sp>
        <p:nvSpPr>
          <p:cNvPr id="6" name="Zástupný objekt pre pätu 5">
            <a:extLst>
              <a:ext uri="{FF2B5EF4-FFF2-40B4-BE49-F238E27FC236}">
                <a16:creationId xmlns:a16="http://schemas.microsoft.com/office/drawing/2014/main" id="{B4D9B90C-48CD-3FDD-23A5-97006EE2F6D5}"/>
              </a:ext>
            </a:extLst>
          </p:cNvPr>
          <p:cNvSpPr>
            <a:spLocks noGrp="1"/>
          </p:cNvSpPr>
          <p:nvPr>
            <p:ph type="ftr" sz="quarter" idx="11"/>
          </p:nvPr>
        </p:nvSpPr>
        <p:spPr/>
        <p:txBody>
          <a:bodyPr/>
          <a:lstStyle/>
          <a:p>
            <a:endParaRPr lang="sk-SK"/>
          </a:p>
        </p:txBody>
      </p:sp>
      <p:sp>
        <p:nvSpPr>
          <p:cNvPr id="7" name="Zástupný objekt pre číslo snímky 6">
            <a:extLst>
              <a:ext uri="{FF2B5EF4-FFF2-40B4-BE49-F238E27FC236}">
                <a16:creationId xmlns:a16="http://schemas.microsoft.com/office/drawing/2014/main" id="{A0ABA021-369D-A7D1-E9F2-8F994451C684}"/>
              </a:ext>
            </a:extLst>
          </p:cNvPr>
          <p:cNvSpPr>
            <a:spLocks noGrp="1"/>
          </p:cNvSpPr>
          <p:nvPr>
            <p:ph type="sldNum" sz="quarter" idx="12"/>
          </p:nvPr>
        </p:nvSpPr>
        <p:spPr/>
        <p:txBody>
          <a:bodyPr/>
          <a:lstStyle/>
          <a:p>
            <a:fld id="{AD96FAE0-C85D-4861-A9A3-3008FBFA0C6E}" type="slidenum">
              <a:rPr lang="sk-SK" smtClean="0"/>
              <a:t>‹#›</a:t>
            </a:fld>
            <a:endParaRPr lang="sk-SK"/>
          </a:p>
        </p:txBody>
      </p:sp>
    </p:spTree>
    <p:extLst>
      <p:ext uri="{BB962C8B-B14F-4D97-AF65-F5344CB8AC3E}">
        <p14:creationId xmlns:p14="http://schemas.microsoft.com/office/powerpoint/2010/main" val="595828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AAD673F-A879-FE39-7AD8-7FE0658A5E2F}"/>
              </a:ext>
            </a:extLst>
          </p:cNvPr>
          <p:cNvSpPr>
            <a:spLocks noGrp="1"/>
          </p:cNvSpPr>
          <p:nvPr>
            <p:ph type="title"/>
          </p:nvPr>
        </p:nvSpPr>
        <p:spPr>
          <a:xfrm>
            <a:off x="839788" y="457200"/>
            <a:ext cx="3932237" cy="1600200"/>
          </a:xfrm>
        </p:spPr>
        <p:txBody>
          <a:bodyPr anchor="b"/>
          <a:lstStyle>
            <a:lvl1pPr>
              <a:defRPr sz="3200"/>
            </a:lvl1pPr>
          </a:lstStyle>
          <a:p>
            <a:r>
              <a:rPr lang="sk-SK"/>
              <a:t>Kliknutím upravte štýl predlohy nadpisu</a:t>
            </a:r>
          </a:p>
        </p:txBody>
      </p:sp>
      <p:sp>
        <p:nvSpPr>
          <p:cNvPr id="3" name="Zástupný objekt pre obrázok 2">
            <a:extLst>
              <a:ext uri="{FF2B5EF4-FFF2-40B4-BE49-F238E27FC236}">
                <a16:creationId xmlns:a16="http://schemas.microsoft.com/office/drawing/2014/main" id="{798D933E-E354-0F6B-6B38-1D2409B91F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a:p>
        </p:txBody>
      </p:sp>
      <p:sp>
        <p:nvSpPr>
          <p:cNvPr id="4" name="Zástupný text 3">
            <a:extLst>
              <a:ext uri="{FF2B5EF4-FFF2-40B4-BE49-F238E27FC236}">
                <a16:creationId xmlns:a16="http://schemas.microsoft.com/office/drawing/2014/main" id="{E640C059-0F81-5B70-57E6-21C28F1BAD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k-SK"/>
              <a:t>Kliknite sem a upravte štýly predlohy textu</a:t>
            </a:r>
          </a:p>
        </p:txBody>
      </p:sp>
      <p:sp>
        <p:nvSpPr>
          <p:cNvPr id="5" name="Zástupný objekt pre dátum 4">
            <a:extLst>
              <a:ext uri="{FF2B5EF4-FFF2-40B4-BE49-F238E27FC236}">
                <a16:creationId xmlns:a16="http://schemas.microsoft.com/office/drawing/2014/main" id="{9C51BB0C-9852-EBD2-0AF1-3E638A972018}"/>
              </a:ext>
            </a:extLst>
          </p:cNvPr>
          <p:cNvSpPr>
            <a:spLocks noGrp="1"/>
          </p:cNvSpPr>
          <p:nvPr>
            <p:ph type="dt" sz="half" idx="10"/>
          </p:nvPr>
        </p:nvSpPr>
        <p:spPr/>
        <p:txBody>
          <a:bodyPr/>
          <a:lstStyle/>
          <a:p>
            <a:fld id="{01A2ED29-400C-4312-8FEB-2C7FAC73501C}" type="datetimeFigureOut">
              <a:rPr lang="sk-SK" smtClean="0"/>
              <a:t>26. 10. 2023</a:t>
            </a:fld>
            <a:endParaRPr lang="sk-SK"/>
          </a:p>
        </p:txBody>
      </p:sp>
      <p:sp>
        <p:nvSpPr>
          <p:cNvPr id="6" name="Zástupný objekt pre pätu 5">
            <a:extLst>
              <a:ext uri="{FF2B5EF4-FFF2-40B4-BE49-F238E27FC236}">
                <a16:creationId xmlns:a16="http://schemas.microsoft.com/office/drawing/2014/main" id="{B4E9690A-6A74-7D48-28A8-47E6F98E9630}"/>
              </a:ext>
            </a:extLst>
          </p:cNvPr>
          <p:cNvSpPr>
            <a:spLocks noGrp="1"/>
          </p:cNvSpPr>
          <p:nvPr>
            <p:ph type="ftr" sz="quarter" idx="11"/>
          </p:nvPr>
        </p:nvSpPr>
        <p:spPr/>
        <p:txBody>
          <a:bodyPr/>
          <a:lstStyle/>
          <a:p>
            <a:endParaRPr lang="sk-SK"/>
          </a:p>
        </p:txBody>
      </p:sp>
      <p:sp>
        <p:nvSpPr>
          <p:cNvPr id="7" name="Zástupný objekt pre číslo snímky 6">
            <a:extLst>
              <a:ext uri="{FF2B5EF4-FFF2-40B4-BE49-F238E27FC236}">
                <a16:creationId xmlns:a16="http://schemas.microsoft.com/office/drawing/2014/main" id="{F0D656D0-0919-1130-C46C-91A9F20BDA0C}"/>
              </a:ext>
            </a:extLst>
          </p:cNvPr>
          <p:cNvSpPr>
            <a:spLocks noGrp="1"/>
          </p:cNvSpPr>
          <p:nvPr>
            <p:ph type="sldNum" sz="quarter" idx="12"/>
          </p:nvPr>
        </p:nvSpPr>
        <p:spPr/>
        <p:txBody>
          <a:bodyPr/>
          <a:lstStyle/>
          <a:p>
            <a:fld id="{AD96FAE0-C85D-4861-A9A3-3008FBFA0C6E}" type="slidenum">
              <a:rPr lang="sk-SK" smtClean="0"/>
              <a:t>‹#›</a:t>
            </a:fld>
            <a:endParaRPr lang="sk-SK"/>
          </a:p>
        </p:txBody>
      </p:sp>
    </p:spTree>
    <p:extLst>
      <p:ext uri="{BB962C8B-B14F-4D97-AF65-F5344CB8AC3E}">
        <p14:creationId xmlns:p14="http://schemas.microsoft.com/office/powerpoint/2010/main" val="510310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objekt pre nadpis 1">
            <a:extLst>
              <a:ext uri="{FF2B5EF4-FFF2-40B4-BE49-F238E27FC236}">
                <a16:creationId xmlns:a16="http://schemas.microsoft.com/office/drawing/2014/main" id="{619F4E19-40B3-DF0F-1BA9-56C4097336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k-SK"/>
              <a:t>Kliknutím upravte štýl predlohy nadpisu</a:t>
            </a:r>
          </a:p>
        </p:txBody>
      </p:sp>
      <p:sp>
        <p:nvSpPr>
          <p:cNvPr id="3" name="Zástupný text 2">
            <a:extLst>
              <a:ext uri="{FF2B5EF4-FFF2-40B4-BE49-F238E27FC236}">
                <a16:creationId xmlns:a16="http://schemas.microsoft.com/office/drawing/2014/main" id="{6ADD4F13-E482-1C74-22EB-8AEB486758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Zástupný objekt pre dátum 3">
            <a:extLst>
              <a:ext uri="{FF2B5EF4-FFF2-40B4-BE49-F238E27FC236}">
                <a16:creationId xmlns:a16="http://schemas.microsoft.com/office/drawing/2014/main" id="{36C72E65-A72D-9F87-30E9-F8FB30A4A6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A2ED29-400C-4312-8FEB-2C7FAC73501C}" type="datetimeFigureOut">
              <a:rPr lang="sk-SK" smtClean="0"/>
              <a:t>26. 10. 2023</a:t>
            </a:fld>
            <a:endParaRPr lang="sk-SK"/>
          </a:p>
        </p:txBody>
      </p:sp>
      <p:sp>
        <p:nvSpPr>
          <p:cNvPr id="5" name="Zástupný objekt pre pätu 4">
            <a:extLst>
              <a:ext uri="{FF2B5EF4-FFF2-40B4-BE49-F238E27FC236}">
                <a16:creationId xmlns:a16="http://schemas.microsoft.com/office/drawing/2014/main" id="{2A96AD6C-49FA-99F1-03FD-A4AF227792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k-SK"/>
          </a:p>
        </p:txBody>
      </p:sp>
      <p:sp>
        <p:nvSpPr>
          <p:cNvPr id="6" name="Zástupný objekt pre číslo snímky 5">
            <a:extLst>
              <a:ext uri="{FF2B5EF4-FFF2-40B4-BE49-F238E27FC236}">
                <a16:creationId xmlns:a16="http://schemas.microsoft.com/office/drawing/2014/main" id="{B7D6C096-8A86-249B-EB6E-014720D047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96FAE0-C85D-4861-A9A3-3008FBFA0C6E}" type="slidenum">
              <a:rPr lang="sk-SK" smtClean="0"/>
              <a:t>‹#›</a:t>
            </a:fld>
            <a:endParaRPr lang="sk-SK"/>
          </a:p>
        </p:txBody>
      </p:sp>
    </p:spTree>
    <p:extLst>
      <p:ext uri="{BB962C8B-B14F-4D97-AF65-F5344CB8AC3E}">
        <p14:creationId xmlns:p14="http://schemas.microsoft.com/office/powerpoint/2010/main" val="1428346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6" name="Rectangle 1030">
            <a:extLst>
              <a:ext uri="{FF2B5EF4-FFF2-40B4-BE49-F238E27FC236}">
                <a16:creationId xmlns:a16="http://schemas.microsoft.com/office/drawing/2014/main" id="{6F828D28-8E09-41CC-8229-3070B5467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Teori Estetika: Pengertian, Unsur, Aspek, Manfaat, Contoh - Gramedia  Literasi">
            <a:extLst>
              <a:ext uri="{FF2B5EF4-FFF2-40B4-BE49-F238E27FC236}">
                <a16:creationId xmlns:a16="http://schemas.microsoft.com/office/drawing/2014/main" id="{F61A5A89-417C-6F8F-6B56-909E966485B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286" b="4444"/>
          <a:stretch/>
        </p:blipFill>
        <p:spPr bwMode="auto">
          <a:xfrm>
            <a:off x="20" y="-22"/>
            <a:ext cx="12191977" cy="685802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037" name="Rectangle 1032">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03377" y="1100316"/>
            <a:ext cx="6858003" cy="4657347"/>
          </a:xfrm>
          <a:prstGeom prst="rect">
            <a:avLst/>
          </a:prstGeom>
          <a:gradFill flip="none" rotWithShape="1">
            <a:gsLst>
              <a:gs pos="48000">
                <a:srgbClr val="000000">
                  <a:alpha val="24000"/>
                </a:srgbClr>
              </a:gs>
              <a:gs pos="85000">
                <a:srgbClr val="000000">
                  <a:alpha val="45000"/>
                </a:srgbClr>
              </a:gs>
              <a:gs pos="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51647154-FF5D-F961-156F-4ECEE98FBFDA}"/>
              </a:ext>
            </a:extLst>
          </p:cNvPr>
          <p:cNvSpPr>
            <a:spLocks noGrp="1"/>
          </p:cNvSpPr>
          <p:nvPr>
            <p:ph type="ctrTitle"/>
          </p:nvPr>
        </p:nvSpPr>
        <p:spPr>
          <a:xfrm>
            <a:off x="643466" y="1443771"/>
            <a:ext cx="7466213" cy="1663496"/>
          </a:xfrm>
        </p:spPr>
        <p:txBody>
          <a:bodyPr anchor="t">
            <a:normAutofit/>
          </a:bodyPr>
          <a:lstStyle/>
          <a:p>
            <a:r>
              <a:rPr lang="sk-SK" sz="5200" b="1" dirty="0">
                <a:solidFill>
                  <a:srgbClr val="FFFFFF"/>
                </a:solidFill>
                <a:latin typeface="Agency FB" panose="020B0503020202020204" pitchFamily="34" charset="0"/>
              </a:rPr>
              <a:t>Aktuálnosť estetického myslenia</a:t>
            </a:r>
            <a:br>
              <a:rPr lang="sk-SK" sz="5200" b="1" dirty="0">
                <a:solidFill>
                  <a:srgbClr val="FFFFFF"/>
                </a:solidFill>
                <a:latin typeface="Agency FB" panose="020B0503020202020204" pitchFamily="34" charset="0"/>
              </a:rPr>
            </a:br>
            <a:r>
              <a:rPr lang="sk-SK" sz="5200" b="1" dirty="0">
                <a:solidFill>
                  <a:srgbClr val="FFFFFF"/>
                </a:solidFill>
                <a:latin typeface="Agency FB" panose="020B0503020202020204" pitchFamily="34" charset="0"/>
              </a:rPr>
              <a:t>(</a:t>
            </a:r>
            <a:r>
              <a:rPr lang="sk-SK" sz="5200" b="1" i="0" dirty="0">
                <a:solidFill>
                  <a:srgbClr val="FFFFFF"/>
                </a:solidFill>
                <a:effectLst/>
                <a:latin typeface="Agency FB" panose="020B0503020202020204" pitchFamily="34" charset="0"/>
              </a:rPr>
              <a:t>Wolfgang </a:t>
            </a:r>
            <a:r>
              <a:rPr lang="sk-SK" sz="5200" b="1" i="0" dirty="0" err="1">
                <a:solidFill>
                  <a:srgbClr val="FFFFFF"/>
                </a:solidFill>
                <a:effectLst/>
                <a:latin typeface="Agency FB" panose="020B0503020202020204" pitchFamily="34" charset="0"/>
              </a:rPr>
              <a:t>Welsch</a:t>
            </a:r>
            <a:r>
              <a:rPr lang="sk-SK" sz="5200" b="1" i="0" dirty="0">
                <a:solidFill>
                  <a:srgbClr val="FFFFFF"/>
                </a:solidFill>
                <a:effectLst/>
                <a:latin typeface="Agency FB" panose="020B0503020202020204" pitchFamily="34" charset="0"/>
              </a:rPr>
              <a:t>)</a:t>
            </a:r>
            <a:endParaRPr lang="sk-SK" sz="5200" b="1" dirty="0">
              <a:solidFill>
                <a:srgbClr val="FFFFFF"/>
              </a:solidFill>
              <a:latin typeface="Agency FB" panose="020B0503020202020204" pitchFamily="34" charset="0"/>
            </a:endParaRPr>
          </a:p>
        </p:txBody>
      </p:sp>
      <p:sp>
        <p:nvSpPr>
          <p:cNvPr id="3" name="Podnadpis 2">
            <a:extLst>
              <a:ext uri="{FF2B5EF4-FFF2-40B4-BE49-F238E27FC236}">
                <a16:creationId xmlns:a16="http://schemas.microsoft.com/office/drawing/2014/main" id="{0CCCD37B-6747-0FF8-4CDF-ACBD55997366}"/>
              </a:ext>
            </a:extLst>
          </p:cNvPr>
          <p:cNvSpPr>
            <a:spLocks noGrp="1"/>
          </p:cNvSpPr>
          <p:nvPr>
            <p:ph type="subTitle" idx="1"/>
          </p:nvPr>
        </p:nvSpPr>
        <p:spPr>
          <a:xfrm>
            <a:off x="643466" y="4551037"/>
            <a:ext cx="5449479" cy="1578054"/>
          </a:xfrm>
        </p:spPr>
        <p:txBody>
          <a:bodyPr anchor="b">
            <a:normAutofit/>
          </a:bodyPr>
          <a:lstStyle/>
          <a:p>
            <a:pPr algn="l"/>
            <a:r>
              <a:rPr lang="sk-SK" sz="4400" dirty="0">
                <a:solidFill>
                  <a:srgbClr val="FFFFFF"/>
                </a:solidFill>
                <a:latin typeface="Agency FB" panose="020B0503020202020204" pitchFamily="34" charset="0"/>
              </a:rPr>
              <a:t>Bc. Dominik Valeš</a:t>
            </a:r>
          </a:p>
        </p:txBody>
      </p:sp>
      <p:sp>
        <p:nvSpPr>
          <p:cNvPr id="1035" name="Rectangle 1034">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40187" y="2206184"/>
            <a:ext cx="6858003" cy="2445624"/>
          </a:xfrm>
          <a:prstGeom prst="rect">
            <a:avLst/>
          </a:prstGeom>
          <a:gradFill flip="none" rotWithShape="1">
            <a:gsLst>
              <a:gs pos="48000">
                <a:srgbClr val="000000">
                  <a:alpha val="24000"/>
                </a:srgbClr>
              </a:gs>
              <a:gs pos="85000">
                <a:srgbClr val="000000">
                  <a:alpha val="45000"/>
                </a:srgbClr>
              </a:gs>
              <a:gs pos="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6035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1" name="Rectangle 307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074" name="Picture 2" descr="Tak Hanya Lukisan, 5 Jenis Fine Art Berikut Punya Nilai Estetika Tinggi">
            <a:extLst>
              <a:ext uri="{FF2B5EF4-FFF2-40B4-BE49-F238E27FC236}">
                <a16:creationId xmlns:a16="http://schemas.microsoft.com/office/drawing/2014/main" id="{24F43202-0D31-0459-01E0-456DB84C700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6484"/>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4" name="Zástupný objekt pre obsah 2">
            <a:extLst>
              <a:ext uri="{FF2B5EF4-FFF2-40B4-BE49-F238E27FC236}">
                <a16:creationId xmlns:a16="http://schemas.microsoft.com/office/drawing/2014/main" id="{964FCDAE-A792-B3DB-07D4-DD0DE1582B0C}"/>
              </a:ext>
            </a:extLst>
          </p:cNvPr>
          <p:cNvSpPr txBox="1">
            <a:spLocks/>
          </p:cNvSpPr>
          <p:nvPr/>
        </p:nvSpPr>
        <p:spPr>
          <a:xfrm>
            <a:off x="710985" y="676186"/>
            <a:ext cx="10770030" cy="530117"/>
          </a:xfrm>
          <a:prstGeom prst="rect">
            <a:avLst/>
          </a:prstGeom>
          <a:solidFill>
            <a:schemeClr val="bg1">
              <a:alpha val="62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sk-SK" b="1" dirty="0"/>
              <a:t>Do akej miery naozaj jestvuje  dominantnosť estetického myslenia?</a:t>
            </a:r>
          </a:p>
        </p:txBody>
      </p:sp>
      <p:sp>
        <p:nvSpPr>
          <p:cNvPr id="5" name="Zástupný objekt pre obsah 2">
            <a:extLst>
              <a:ext uri="{FF2B5EF4-FFF2-40B4-BE49-F238E27FC236}">
                <a16:creationId xmlns:a16="http://schemas.microsoft.com/office/drawing/2014/main" id="{C0B466B0-8F6C-4807-1184-B1AD663BD06A}"/>
              </a:ext>
            </a:extLst>
          </p:cNvPr>
          <p:cNvSpPr>
            <a:spLocks noGrp="1"/>
          </p:cNvSpPr>
          <p:nvPr>
            <p:ph idx="1"/>
          </p:nvPr>
        </p:nvSpPr>
        <p:spPr>
          <a:xfrm>
            <a:off x="710984" y="1750699"/>
            <a:ext cx="10770031" cy="530117"/>
          </a:xfrm>
          <a:solidFill>
            <a:schemeClr val="bg1">
              <a:alpha val="62000"/>
            </a:schemeClr>
          </a:solidFill>
        </p:spPr>
        <p:txBody>
          <a:bodyPr>
            <a:normAutofit/>
          </a:bodyPr>
          <a:lstStyle/>
          <a:p>
            <a:pPr marL="0" indent="0">
              <a:buNone/>
            </a:pPr>
            <a:r>
              <a:rPr lang="sk-SK" b="1" dirty="0"/>
              <a:t>Čo je „ estetické myslenie“?</a:t>
            </a:r>
          </a:p>
        </p:txBody>
      </p:sp>
      <p:sp>
        <p:nvSpPr>
          <p:cNvPr id="6" name="Zástupný objekt pre obsah 2">
            <a:extLst>
              <a:ext uri="{FF2B5EF4-FFF2-40B4-BE49-F238E27FC236}">
                <a16:creationId xmlns:a16="http://schemas.microsoft.com/office/drawing/2014/main" id="{E213C9AC-A846-0358-0231-6BE287F03D4F}"/>
              </a:ext>
            </a:extLst>
          </p:cNvPr>
          <p:cNvSpPr txBox="1">
            <a:spLocks/>
          </p:cNvSpPr>
          <p:nvPr/>
        </p:nvSpPr>
        <p:spPr>
          <a:xfrm>
            <a:off x="710984" y="2922076"/>
            <a:ext cx="10770031" cy="1315258"/>
          </a:xfrm>
          <a:prstGeom prst="rect">
            <a:avLst/>
          </a:prstGeom>
          <a:solidFill>
            <a:schemeClr val="bg1">
              <a:alpha val="62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sk-SK" b="1" dirty="0"/>
              <a:t>Prečo sa toto myslenie stáva dnes dominantné a ako sa vzťahuje na realitu, ktorá je čoraz viac poznamenaná esteticky, ale zároveň aj čoraz viac anesteticky?</a:t>
            </a:r>
          </a:p>
        </p:txBody>
      </p:sp>
      <p:sp>
        <p:nvSpPr>
          <p:cNvPr id="7" name="Zástupný objekt pre obsah 2">
            <a:extLst>
              <a:ext uri="{FF2B5EF4-FFF2-40B4-BE49-F238E27FC236}">
                <a16:creationId xmlns:a16="http://schemas.microsoft.com/office/drawing/2014/main" id="{8D8D6ECF-801F-0006-F370-D5FB3143D801}"/>
              </a:ext>
            </a:extLst>
          </p:cNvPr>
          <p:cNvSpPr txBox="1">
            <a:spLocks/>
          </p:cNvSpPr>
          <p:nvPr/>
        </p:nvSpPr>
        <p:spPr>
          <a:xfrm>
            <a:off x="710984" y="4784519"/>
            <a:ext cx="10770029" cy="1116596"/>
          </a:xfrm>
          <a:prstGeom prst="rect">
            <a:avLst/>
          </a:prstGeom>
          <a:solidFill>
            <a:schemeClr val="bg1">
              <a:alpha val="62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sk-SK" b="1" dirty="0"/>
              <a:t>Aký význam má pre toto estetické myslenie skúsenosť umenia, a nakoniec, na čo je takéto myslenie dobré?</a:t>
            </a:r>
          </a:p>
        </p:txBody>
      </p:sp>
    </p:spTree>
    <p:extLst>
      <p:ext uri="{BB962C8B-B14F-4D97-AF65-F5344CB8AC3E}">
        <p14:creationId xmlns:p14="http://schemas.microsoft.com/office/powerpoint/2010/main" val="2553489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72" name="Rectangle 5163">
            <a:extLst>
              <a:ext uri="{FF2B5EF4-FFF2-40B4-BE49-F238E27FC236}">
                <a16:creationId xmlns:a16="http://schemas.microsoft.com/office/drawing/2014/main" id="{04C21BAE-6866-4C7A-A7EC-C1B2E572D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Pengertian Seni Lukis, Aliran Seni Lukis, Komponen Seni Lukis">
            <a:extLst>
              <a:ext uri="{FF2B5EF4-FFF2-40B4-BE49-F238E27FC236}">
                <a16:creationId xmlns:a16="http://schemas.microsoft.com/office/drawing/2014/main" id="{A4082A4A-126A-BFBA-E20A-C0484848182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1765"/>
          <a:stretch/>
        </p:blipFill>
        <p:spPr bwMode="auto">
          <a:xfrm>
            <a:off x="0" y="-399530"/>
            <a:ext cx="12192000" cy="6857999"/>
          </a:xfrm>
          <a:prstGeom prst="rect">
            <a:avLst/>
          </a:prstGeom>
          <a:extLst>
            <a:ext uri="{909E8E84-426E-40DD-AFC4-6F175D3DCCD1}">
              <a14:hiddenFill xmlns:a14="http://schemas.microsoft.com/office/drawing/2010/main">
                <a:solidFill>
                  <a:srgbClr val="FFFFFF"/>
                </a:solidFill>
              </a14:hiddenFill>
            </a:ext>
          </a:extLst>
        </p:spPr>
      </p:pic>
      <p:sp useBgFill="1">
        <p:nvSpPr>
          <p:cNvPr id="5173" name="Freeform: Shape 5165">
            <a:extLst>
              <a:ext uri="{FF2B5EF4-FFF2-40B4-BE49-F238E27FC236}">
                <a16:creationId xmlns:a16="http://schemas.microsoft.com/office/drawing/2014/main" id="{7E7D0C94-08B4-48AE-8813-CC4D60294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899" y="609600"/>
            <a:ext cx="5372101" cy="5513767"/>
          </a:xfrm>
          <a:custGeom>
            <a:avLst/>
            <a:gdLst>
              <a:gd name="connsiteX0" fmla="*/ 0 w 5372101"/>
              <a:gd name="connsiteY0" fmla="*/ 0 h 5513767"/>
              <a:gd name="connsiteX1" fmla="*/ 5372101 w 5372101"/>
              <a:gd name="connsiteY1" fmla="*/ 0 h 5513767"/>
              <a:gd name="connsiteX2" fmla="*/ 5372101 w 5372101"/>
              <a:gd name="connsiteY2" fmla="*/ 5513767 h 5513767"/>
              <a:gd name="connsiteX3" fmla="*/ 5363126 w 5372101"/>
              <a:gd name="connsiteY3" fmla="*/ 5512835 h 5513767"/>
              <a:gd name="connsiteX4" fmla="*/ 5316714 w 5372101"/>
              <a:gd name="connsiteY4" fmla="*/ 5491247 h 5513767"/>
              <a:gd name="connsiteX5" fmla="*/ 5198331 w 5372101"/>
              <a:gd name="connsiteY5" fmla="*/ 5470092 h 5513767"/>
              <a:gd name="connsiteX6" fmla="*/ 5150428 w 5372101"/>
              <a:gd name="connsiteY6" fmla="*/ 5472506 h 5513767"/>
              <a:gd name="connsiteX7" fmla="*/ 5085506 w 5372101"/>
              <a:gd name="connsiteY7" fmla="*/ 5468851 h 5513767"/>
              <a:gd name="connsiteX8" fmla="*/ 4968663 w 5372101"/>
              <a:gd name="connsiteY8" fmla="*/ 5470487 h 5513767"/>
              <a:gd name="connsiteX9" fmla="*/ 4815623 w 5372101"/>
              <a:gd name="connsiteY9" fmla="*/ 5458622 h 5513767"/>
              <a:gd name="connsiteX10" fmla="*/ 4716679 w 5372101"/>
              <a:gd name="connsiteY10" fmla="*/ 5405365 h 5513767"/>
              <a:gd name="connsiteX11" fmla="*/ 4704891 w 5372101"/>
              <a:gd name="connsiteY11" fmla="*/ 5411529 h 5513767"/>
              <a:gd name="connsiteX12" fmla="*/ 4630496 w 5372101"/>
              <a:gd name="connsiteY12" fmla="*/ 5396532 h 5513767"/>
              <a:gd name="connsiteX13" fmla="*/ 4506964 w 5372101"/>
              <a:gd name="connsiteY13" fmla="*/ 5396685 h 5513767"/>
              <a:gd name="connsiteX14" fmla="*/ 4427135 w 5372101"/>
              <a:gd name="connsiteY14" fmla="*/ 5358585 h 5513767"/>
              <a:gd name="connsiteX15" fmla="*/ 4028338 w 5372101"/>
              <a:gd name="connsiteY15" fmla="*/ 5313494 h 5513767"/>
              <a:gd name="connsiteX16" fmla="*/ 4015367 w 5372101"/>
              <a:gd name="connsiteY16" fmla="*/ 5320766 h 5513767"/>
              <a:gd name="connsiteX17" fmla="*/ 4002837 w 5372101"/>
              <a:gd name="connsiteY17" fmla="*/ 5322294 h 5513767"/>
              <a:gd name="connsiteX18" fmla="*/ 3997650 w 5372101"/>
              <a:gd name="connsiteY18" fmla="*/ 5329513 h 5513767"/>
              <a:gd name="connsiteX19" fmla="*/ 3991991 w 5372101"/>
              <a:gd name="connsiteY19" fmla="*/ 5331908 h 5513767"/>
              <a:gd name="connsiteX20" fmla="*/ 3925210 w 5372101"/>
              <a:gd name="connsiteY20" fmla="*/ 5319395 h 5513767"/>
              <a:gd name="connsiteX21" fmla="*/ 3837014 w 5372101"/>
              <a:gd name="connsiteY21" fmla="*/ 5289023 h 5513767"/>
              <a:gd name="connsiteX22" fmla="*/ 3798765 w 5372101"/>
              <a:gd name="connsiteY22" fmla="*/ 5299431 h 5513767"/>
              <a:gd name="connsiteX23" fmla="*/ 3792144 w 5372101"/>
              <a:gd name="connsiteY23" fmla="*/ 5301616 h 5513767"/>
              <a:gd name="connsiteX24" fmla="*/ 3766249 w 5372101"/>
              <a:gd name="connsiteY24" fmla="*/ 5301869 h 5513767"/>
              <a:gd name="connsiteX25" fmla="*/ 3718651 w 5372101"/>
              <a:gd name="connsiteY25" fmla="*/ 5320541 h 5513767"/>
              <a:gd name="connsiteX26" fmla="*/ 3671207 w 5372101"/>
              <a:gd name="connsiteY26" fmla="*/ 5318046 h 5513767"/>
              <a:gd name="connsiteX27" fmla="*/ 3446863 w 5372101"/>
              <a:gd name="connsiteY27" fmla="*/ 5294348 h 5513767"/>
              <a:gd name="connsiteX28" fmla="*/ 3312000 w 5372101"/>
              <a:gd name="connsiteY28" fmla="*/ 5286923 h 5513767"/>
              <a:gd name="connsiteX29" fmla="*/ 3259756 w 5372101"/>
              <a:gd name="connsiteY29" fmla="*/ 5294712 h 5513767"/>
              <a:gd name="connsiteX30" fmla="*/ 3187481 w 5372101"/>
              <a:gd name="connsiteY30" fmla="*/ 5298457 h 5513767"/>
              <a:gd name="connsiteX31" fmla="*/ 3124115 w 5372101"/>
              <a:gd name="connsiteY31" fmla="*/ 5294626 h 5513767"/>
              <a:gd name="connsiteX32" fmla="*/ 3099907 w 5372101"/>
              <a:gd name="connsiteY32" fmla="*/ 5302443 h 5513767"/>
              <a:gd name="connsiteX33" fmla="*/ 3017494 w 5372101"/>
              <a:gd name="connsiteY33" fmla="*/ 5301439 h 5513767"/>
              <a:gd name="connsiteX34" fmla="*/ 3010848 w 5372101"/>
              <a:gd name="connsiteY34" fmla="*/ 5307225 h 5513767"/>
              <a:gd name="connsiteX35" fmla="*/ 2994286 w 5372101"/>
              <a:gd name="connsiteY35" fmla="*/ 5309060 h 5513767"/>
              <a:gd name="connsiteX36" fmla="*/ 2988160 w 5372101"/>
              <a:gd name="connsiteY36" fmla="*/ 5310041 h 5513767"/>
              <a:gd name="connsiteX37" fmla="*/ 2984260 w 5372101"/>
              <a:gd name="connsiteY37" fmla="*/ 5307528 h 5513767"/>
              <a:gd name="connsiteX38" fmla="*/ 2979127 w 5372101"/>
              <a:gd name="connsiteY38" fmla="*/ 5308389 h 5513767"/>
              <a:gd name="connsiteX39" fmla="*/ 2978660 w 5372101"/>
              <a:gd name="connsiteY39" fmla="*/ 5311563 h 5513767"/>
              <a:gd name="connsiteX40" fmla="*/ 2946326 w 5372101"/>
              <a:gd name="connsiteY40" fmla="*/ 5316745 h 5513767"/>
              <a:gd name="connsiteX41" fmla="*/ 2713134 w 5372101"/>
              <a:gd name="connsiteY41" fmla="*/ 5331381 h 5513767"/>
              <a:gd name="connsiteX42" fmla="*/ 2352072 w 5372101"/>
              <a:gd name="connsiteY42" fmla="*/ 5342761 h 5513767"/>
              <a:gd name="connsiteX43" fmla="*/ 2260922 w 5372101"/>
              <a:gd name="connsiteY43" fmla="*/ 5328122 h 5513767"/>
              <a:gd name="connsiteX44" fmla="*/ 2178497 w 5372101"/>
              <a:gd name="connsiteY44" fmla="*/ 5351065 h 5513767"/>
              <a:gd name="connsiteX45" fmla="*/ 2034408 w 5372101"/>
              <a:gd name="connsiteY45" fmla="*/ 5307958 h 5513767"/>
              <a:gd name="connsiteX46" fmla="*/ 1831505 w 5372101"/>
              <a:gd name="connsiteY46" fmla="*/ 5312691 h 5513767"/>
              <a:gd name="connsiteX47" fmla="*/ 1710387 w 5372101"/>
              <a:gd name="connsiteY47" fmla="*/ 5308705 h 5513767"/>
              <a:gd name="connsiteX48" fmla="*/ 1664816 w 5372101"/>
              <a:gd name="connsiteY48" fmla="*/ 5296479 h 5513767"/>
              <a:gd name="connsiteX49" fmla="*/ 1600883 w 5372101"/>
              <a:gd name="connsiteY49" fmla="*/ 5286607 h 5513767"/>
              <a:gd name="connsiteX50" fmla="*/ 1488397 w 5372101"/>
              <a:gd name="connsiteY50" fmla="*/ 5260898 h 5513767"/>
              <a:gd name="connsiteX51" fmla="*/ 1336670 w 5372101"/>
              <a:gd name="connsiteY51" fmla="*/ 5240770 h 5513767"/>
              <a:gd name="connsiteX52" fmla="*/ 1224297 w 5372101"/>
              <a:gd name="connsiteY52" fmla="*/ 5271845 h 5513767"/>
              <a:gd name="connsiteX53" fmla="*/ 1214830 w 5372101"/>
              <a:gd name="connsiteY53" fmla="*/ 5263450 h 5513767"/>
              <a:gd name="connsiteX54" fmla="*/ 1138181 w 5372101"/>
              <a:gd name="connsiteY54" fmla="*/ 5262590 h 5513767"/>
              <a:gd name="connsiteX55" fmla="*/ 943575 w 5372101"/>
              <a:gd name="connsiteY55" fmla="*/ 5290808 h 5513767"/>
              <a:gd name="connsiteX56" fmla="*/ 529813 w 5372101"/>
              <a:gd name="connsiteY56" fmla="*/ 5218555 h 5513767"/>
              <a:gd name="connsiteX57" fmla="*/ 519546 w 5372101"/>
              <a:gd name="connsiteY57" fmla="*/ 5208845 h 5513767"/>
              <a:gd name="connsiteX58" fmla="*/ 507906 w 5372101"/>
              <a:gd name="connsiteY58" fmla="*/ 5204779 h 5513767"/>
              <a:gd name="connsiteX59" fmla="*/ 505153 w 5372101"/>
              <a:gd name="connsiteY59" fmla="*/ 5196726 h 5513767"/>
              <a:gd name="connsiteX60" fmla="*/ 500429 w 5372101"/>
              <a:gd name="connsiteY60" fmla="*/ 5193241 h 5513767"/>
              <a:gd name="connsiteX61" fmla="*/ 431923 w 5372101"/>
              <a:gd name="connsiteY61" fmla="*/ 5191553 h 5513767"/>
              <a:gd name="connsiteX62" fmla="*/ 337115 w 5372101"/>
              <a:gd name="connsiteY62" fmla="*/ 5202714 h 5513767"/>
              <a:gd name="connsiteX63" fmla="*/ 303383 w 5372101"/>
              <a:gd name="connsiteY63" fmla="*/ 5184750 h 5513767"/>
              <a:gd name="connsiteX64" fmla="*/ 297664 w 5372101"/>
              <a:gd name="connsiteY64" fmla="*/ 5181269 h 5513767"/>
              <a:gd name="connsiteX65" fmla="*/ 272701 w 5372101"/>
              <a:gd name="connsiteY65" fmla="*/ 5175678 h 5513767"/>
              <a:gd name="connsiteX66" fmla="*/ 268242 w 5372101"/>
              <a:gd name="connsiteY66" fmla="*/ 5163678 h 5513767"/>
              <a:gd name="connsiteX67" fmla="*/ 232517 w 5372101"/>
              <a:gd name="connsiteY67" fmla="*/ 5147792 h 5513767"/>
              <a:gd name="connsiteX68" fmla="*/ 185851 w 5372101"/>
              <a:gd name="connsiteY68" fmla="*/ 5140408 h 5513767"/>
              <a:gd name="connsiteX69" fmla="*/ 20337 w 5372101"/>
              <a:gd name="connsiteY69" fmla="*/ 5113040 h 5513767"/>
              <a:gd name="connsiteX70" fmla="*/ 0 w 5372101"/>
              <a:gd name="connsiteY70" fmla="*/ 5112243 h 5513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5372101" h="5513767">
                <a:moveTo>
                  <a:pt x="0" y="0"/>
                </a:moveTo>
                <a:lnTo>
                  <a:pt x="5372101" y="0"/>
                </a:lnTo>
                <a:lnTo>
                  <a:pt x="5372101" y="5513767"/>
                </a:lnTo>
                <a:lnTo>
                  <a:pt x="5363126" y="5512835"/>
                </a:lnTo>
                <a:cubicBezTo>
                  <a:pt x="5345779" y="5509071"/>
                  <a:pt x="5329767" y="5502649"/>
                  <a:pt x="5316714" y="5491247"/>
                </a:cubicBezTo>
                <a:cubicBezTo>
                  <a:pt x="5295689" y="5478131"/>
                  <a:pt x="5219502" y="5459909"/>
                  <a:pt x="5198331" y="5470092"/>
                </a:cubicBezTo>
                <a:cubicBezTo>
                  <a:pt x="5181052" y="5469102"/>
                  <a:pt x="5165047" y="5459569"/>
                  <a:pt x="5150428" y="5472506"/>
                </a:cubicBezTo>
                <a:cubicBezTo>
                  <a:pt x="5129562" y="5487248"/>
                  <a:pt x="5088050" y="5445894"/>
                  <a:pt x="5085506" y="5468851"/>
                </a:cubicBezTo>
                <a:cubicBezTo>
                  <a:pt x="5055692" y="5440170"/>
                  <a:pt x="5006122" y="5469577"/>
                  <a:pt x="4968663" y="5470487"/>
                </a:cubicBezTo>
                <a:cubicBezTo>
                  <a:pt x="4947085" y="5444049"/>
                  <a:pt x="4889767" y="5472037"/>
                  <a:pt x="4815623" y="5458622"/>
                </a:cubicBezTo>
                <a:cubicBezTo>
                  <a:pt x="4792418" y="5428488"/>
                  <a:pt x="4765548" y="5449887"/>
                  <a:pt x="4716679" y="5405365"/>
                </a:cubicBezTo>
                <a:cubicBezTo>
                  <a:pt x="4713235" y="5407807"/>
                  <a:pt x="4709266" y="5409883"/>
                  <a:pt x="4704891" y="5411529"/>
                </a:cubicBezTo>
                <a:cubicBezTo>
                  <a:pt x="4679473" y="5421092"/>
                  <a:pt x="4646164" y="5414379"/>
                  <a:pt x="4630496" y="5396532"/>
                </a:cubicBezTo>
                <a:cubicBezTo>
                  <a:pt x="4590205" y="5365061"/>
                  <a:pt x="4548419" y="5412094"/>
                  <a:pt x="4506964" y="5396685"/>
                </a:cubicBezTo>
                <a:lnTo>
                  <a:pt x="4427135" y="5358585"/>
                </a:lnTo>
                <a:cubicBezTo>
                  <a:pt x="4319267" y="5308575"/>
                  <a:pt x="4152341" y="5340956"/>
                  <a:pt x="4028338" y="5313494"/>
                </a:cubicBezTo>
                <a:lnTo>
                  <a:pt x="4015367" y="5320766"/>
                </a:lnTo>
                <a:lnTo>
                  <a:pt x="4002837" y="5322294"/>
                </a:lnTo>
                <a:lnTo>
                  <a:pt x="3997650" y="5329513"/>
                </a:lnTo>
                <a:lnTo>
                  <a:pt x="3991991" y="5331908"/>
                </a:lnTo>
                <a:cubicBezTo>
                  <a:pt x="3969659" y="5338581"/>
                  <a:pt x="3978880" y="5316131"/>
                  <a:pt x="3925210" y="5319395"/>
                </a:cubicBezTo>
                <a:cubicBezTo>
                  <a:pt x="3947765" y="5277139"/>
                  <a:pt x="3837331" y="5338342"/>
                  <a:pt x="3837014" y="5289023"/>
                </a:cubicBezTo>
                <a:cubicBezTo>
                  <a:pt x="3824001" y="5291376"/>
                  <a:pt x="3811407" y="5295212"/>
                  <a:pt x="3798765" y="5299431"/>
                </a:cubicBezTo>
                <a:lnTo>
                  <a:pt x="3792144" y="5301616"/>
                </a:lnTo>
                <a:lnTo>
                  <a:pt x="3766249" y="5301869"/>
                </a:lnTo>
                <a:lnTo>
                  <a:pt x="3718651" y="5320541"/>
                </a:lnTo>
                <a:cubicBezTo>
                  <a:pt x="3703968" y="5321892"/>
                  <a:pt x="3688308" y="5321427"/>
                  <a:pt x="3671207" y="5318046"/>
                </a:cubicBezTo>
                <a:cubicBezTo>
                  <a:pt x="3616458" y="5288532"/>
                  <a:pt x="3514048" y="5333307"/>
                  <a:pt x="3446863" y="5294348"/>
                </a:cubicBezTo>
                <a:cubicBezTo>
                  <a:pt x="3420930" y="5283822"/>
                  <a:pt x="3333157" y="5274511"/>
                  <a:pt x="3312000" y="5286923"/>
                </a:cubicBezTo>
                <a:cubicBezTo>
                  <a:pt x="3292759" y="5287903"/>
                  <a:pt x="3273112" y="5280334"/>
                  <a:pt x="3259756" y="5294712"/>
                </a:cubicBezTo>
                <a:cubicBezTo>
                  <a:pt x="3239905" y="5311572"/>
                  <a:pt x="3185410" y="5275588"/>
                  <a:pt x="3187481" y="5298457"/>
                </a:cubicBezTo>
                <a:cubicBezTo>
                  <a:pt x="3168018" y="5286036"/>
                  <a:pt x="3146200" y="5288458"/>
                  <a:pt x="3124115" y="5294626"/>
                </a:cubicBezTo>
                <a:lnTo>
                  <a:pt x="3099907" y="5302443"/>
                </a:lnTo>
                <a:lnTo>
                  <a:pt x="3017494" y="5301439"/>
                </a:lnTo>
                <a:lnTo>
                  <a:pt x="3010848" y="5307225"/>
                </a:lnTo>
                <a:lnTo>
                  <a:pt x="2994286" y="5309060"/>
                </a:lnTo>
                <a:lnTo>
                  <a:pt x="2988160" y="5310041"/>
                </a:lnTo>
                <a:lnTo>
                  <a:pt x="2984260" y="5307528"/>
                </a:lnTo>
                <a:cubicBezTo>
                  <a:pt x="2981957" y="5306419"/>
                  <a:pt x="2980273" y="5306402"/>
                  <a:pt x="2979127" y="5308389"/>
                </a:cubicBezTo>
                <a:cubicBezTo>
                  <a:pt x="2978971" y="5309447"/>
                  <a:pt x="2978816" y="5310505"/>
                  <a:pt x="2978660" y="5311563"/>
                </a:cubicBezTo>
                <a:lnTo>
                  <a:pt x="2946326" y="5316745"/>
                </a:lnTo>
                <a:lnTo>
                  <a:pt x="2713134" y="5331381"/>
                </a:lnTo>
                <a:cubicBezTo>
                  <a:pt x="2610698" y="5372328"/>
                  <a:pt x="2466037" y="5325762"/>
                  <a:pt x="2352072" y="5342761"/>
                </a:cubicBezTo>
                <a:cubicBezTo>
                  <a:pt x="2293501" y="5293708"/>
                  <a:pt x="2324138" y="5338538"/>
                  <a:pt x="2260922" y="5328122"/>
                </a:cubicBezTo>
                <a:cubicBezTo>
                  <a:pt x="2275681" y="5372347"/>
                  <a:pt x="2185007" y="5301703"/>
                  <a:pt x="2178497" y="5351065"/>
                </a:cubicBezTo>
                <a:cubicBezTo>
                  <a:pt x="2133294" y="5337229"/>
                  <a:pt x="2097074" y="5300208"/>
                  <a:pt x="2034408" y="5307958"/>
                </a:cubicBezTo>
                <a:cubicBezTo>
                  <a:pt x="1981894" y="5332879"/>
                  <a:pt x="1896288" y="5279365"/>
                  <a:pt x="1831505" y="5312691"/>
                </a:cubicBezTo>
                <a:cubicBezTo>
                  <a:pt x="1807063" y="5321035"/>
                  <a:pt x="1727674" y="5322925"/>
                  <a:pt x="1710387" y="5308705"/>
                </a:cubicBezTo>
                <a:cubicBezTo>
                  <a:pt x="1693367" y="5306094"/>
                  <a:pt x="1674901" y="5312009"/>
                  <a:pt x="1664816" y="5296479"/>
                </a:cubicBezTo>
                <a:cubicBezTo>
                  <a:pt x="1649255" y="5277912"/>
                  <a:pt x="1596152" y="5309335"/>
                  <a:pt x="1600883" y="5286607"/>
                </a:cubicBezTo>
                <a:cubicBezTo>
                  <a:pt x="1563066" y="5308189"/>
                  <a:pt x="1524339" y="5269513"/>
                  <a:pt x="1488397" y="5260898"/>
                </a:cubicBezTo>
                <a:cubicBezTo>
                  <a:pt x="1459246" y="5282011"/>
                  <a:pt x="1412580" y="5243108"/>
                  <a:pt x="1336670" y="5240770"/>
                </a:cubicBezTo>
                <a:cubicBezTo>
                  <a:pt x="1304792" y="5265122"/>
                  <a:pt x="1285508" y="5238878"/>
                  <a:pt x="1224297" y="5271845"/>
                </a:cubicBezTo>
                <a:cubicBezTo>
                  <a:pt x="1221731" y="5268771"/>
                  <a:pt x="1218543" y="5265944"/>
                  <a:pt x="1214830" y="5263450"/>
                </a:cubicBezTo>
                <a:cubicBezTo>
                  <a:pt x="1193241" y="5248952"/>
                  <a:pt x="1158925" y="5248567"/>
                  <a:pt x="1138181" y="5262590"/>
                </a:cubicBezTo>
                <a:lnTo>
                  <a:pt x="943575" y="5290808"/>
                </a:lnTo>
                <a:cubicBezTo>
                  <a:pt x="823587" y="5316899"/>
                  <a:pt x="658340" y="5217603"/>
                  <a:pt x="529813" y="5218555"/>
                </a:cubicBezTo>
                <a:lnTo>
                  <a:pt x="519546" y="5208845"/>
                </a:lnTo>
                <a:lnTo>
                  <a:pt x="507906" y="5204779"/>
                </a:lnTo>
                <a:lnTo>
                  <a:pt x="505153" y="5196726"/>
                </a:lnTo>
                <a:lnTo>
                  <a:pt x="500429" y="5193241"/>
                </a:lnTo>
                <a:cubicBezTo>
                  <a:pt x="480923" y="5182176"/>
                  <a:pt x="482807" y="5205793"/>
                  <a:pt x="431923" y="5191553"/>
                </a:cubicBezTo>
                <a:cubicBezTo>
                  <a:pt x="440499" y="5237077"/>
                  <a:pt x="352872" y="5155083"/>
                  <a:pt x="337115" y="5202714"/>
                </a:cubicBezTo>
                <a:cubicBezTo>
                  <a:pt x="325265" y="5197752"/>
                  <a:pt x="314288" y="5191441"/>
                  <a:pt x="303383" y="5184750"/>
                </a:cubicBezTo>
                <a:lnTo>
                  <a:pt x="297664" y="5181269"/>
                </a:lnTo>
                <a:lnTo>
                  <a:pt x="272701" y="5175678"/>
                </a:lnTo>
                <a:lnTo>
                  <a:pt x="268242" y="5163678"/>
                </a:lnTo>
                <a:lnTo>
                  <a:pt x="232517" y="5147792"/>
                </a:lnTo>
                <a:cubicBezTo>
                  <a:pt x="218741" y="5143453"/>
                  <a:pt x="203450" y="5140668"/>
                  <a:pt x="185851" y="5140408"/>
                </a:cubicBezTo>
                <a:cubicBezTo>
                  <a:pt x="139207" y="5153337"/>
                  <a:pt x="79723" y="5120316"/>
                  <a:pt x="20337" y="5113040"/>
                </a:cubicBezTo>
                <a:lnTo>
                  <a:pt x="0" y="5112243"/>
                </a:lnTo>
                <a:close/>
              </a:path>
            </a:pathLst>
          </a:custGeom>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Nadpis 1">
            <a:extLst>
              <a:ext uri="{FF2B5EF4-FFF2-40B4-BE49-F238E27FC236}">
                <a16:creationId xmlns:a16="http://schemas.microsoft.com/office/drawing/2014/main" id="{17AFFDDF-4E9B-66B6-9483-7E471132D020}"/>
              </a:ext>
            </a:extLst>
          </p:cNvPr>
          <p:cNvSpPr>
            <a:spLocks noGrp="1"/>
          </p:cNvSpPr>
          <p:nvPr>
            <p:ph type="title"/>
          </p:nvPr>
        </p:nvSpPr>
        <p:spPr>
          <a:xfrm>
            <a:off x="1037809" y="1071350"/>
            <a:ext cx="4775162" cy="1339382"/>
          </a:xfrm>
        </p:spPr>
        <p:txBody>
          <a:bodyPr>
            <a:normAutofit/>
          </a:bodyPr>
          <a:lstStyle/>
          <a:p>
            <a:pPr algn="ctr"/>
            <a:r>
              <a:rPr lang="sk-SK" sz="3600" b="1"/>
              <a:t>Čo je „ estetické myslenie“?</a:t>
            </a:r>
            <a:endParaRPr lang="sk-SK" sz="3600"/>
          </a:p>
        </p:txBody>
      </p:sp>
      <p:sp>
        <p:nvSpPr>
          <p:cNvPr id="5174" name="Rectangle 6">
            <a:extLst>
              <a:ext uri="{FF2B5EF4-FFF2-40B4-BE49-F238E27FC236}">
                <a16:creationId xmlns:a16="http://schemas.microsoft.com/office/drawing/2014/main" id="{F0C518C2-0AA4-470C-87B9-9CBF428FB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64666" y="399531"/>
            <a:ext cx="1707751"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6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Zástupný objekt pre obsah 2">
            <a:extLst>
              <a:ext uri="{FF2B5EF4-FFF2-40B4-BE49-F238E27FC236}">
                <a16:creationId xmlns:a16="http://schemas.microsoft.com/office/drawing/2014/main" id="{940F8B05-4230-F05F-AE73-CC6092D70F35}"/>
              </a:ext>
            </a:extLst>
          </p:cNvPr>
          <p:cNvSpPr>
            <a:spLocks noGrp="1"/>
          </p:cNvSpPr>
          <p:nvPr>
            <p:ph idx="1"/>
          </p:nvPr>
        </p:nvSpPr>
        <p:spPr>
          <a:xfrm>
            <a:off x="1189319" y="2547257"/>
            <a:ext cx="4458446" cy="3109740"/>
          </a:xfrm>
        </p:spPr>
        <p:txBody>
          <a:bodyPr anchor="ctr">
            <a:normAutofit/>
          </a:bodyPr>
          <a:lstStyle/>
          <a:p>
            <a:pPr marL="0" indent="0">
              <a:buNone/>
            </a:pPr>
            <a:r>
              <a:rPr lang="sk-SK" sz="1700"/>
              <a:t>...Estetické myslenie takto vychádza z jednotlivých pozorovaní alebo vnemov. Ony potom pôsobia ako jadro imaginatívnych procesov a rozrastajú sa na základný obraz, ktorý prisľubuje určité nazretie, nahliadnutie. To čo máme pred očami (alebo čo počujeme na vlastné uši, teda všeobecne to čo vystupuje pred našimi zmyslami a mysľou) nás nabáda nastoliť otázku, či práve ono nie je schopné ako blesk osvetliť nejakú situáciu, odkryť pred nami celok, poskytnúť nám nečakané nazretie. Tým sa riadi estetické myslenie.</a:t>
            </a:r>
          </a:p>
        </p:txBody>
      </p:sp>
    </p:spTree>
    <p:extLst>
      <p:ext uri="{BB962C8B-B14F-4D97-AF65-F5344CB8AC3E}">
        <p14:creationId xmlns:p14="http://schemas.microsoft.com/office/powerpoint/2010/main" val="3350730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1" name="Rectangle 6150">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Nilai Sebuah Lukisan - Kompasiana.com">
            <a:extLst>
              <a:ext uri="{FF2B5EF4-FFF2-40B4-BE49-F238E27FC236}">
                <a16:creationId xmlns:a16="http://schemas.microsoft.com/office/drawing/2014/main" id="{B99084B1-3DD9-4D78-476A-E5110CB8FEA6}"/>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t="16045"/>
          <a:stretch/>
        </p:blipFill>
        <p:spPr bwMode="auto">
          <a:xfrm>
            <a:off x="20" y="10"/>
            <a:ext cx="12191979" cy="685799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6153"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Zástupný objekt pre obsah 2">
            <a:extLst>
              <a:ext uri="{FF2B5EF4-FFF2-40B4-BE49-F238E27FC236}">
                <a16:creationId xmlns:a16="http://schemas.microsoft.com/office/drawing/2014/main" id="{940F8B05-4230-F05F-AE73-CC6092D70F35}"/>
              </a:ext>
            </a:extLst>
          </p:cNvPr>
          <p:cNvSpPr>
            <a:spLocks noGrp="1"/>
          </p:cNvSpPr>
          <p:nvPr>
            <p:ph idx="1"/>
          </p:nvPr>
        </p:nvSpPr>
        <p:spPr>
          <a:xfrm>
            <a:off x="838200" y="2004446"/>
            <a:ext cx="10515600" cy="4176897"/>
          </a:xfrm>
        </p:spPr>
        <p:txBody>
          <a:bodyPr>
            <a:normAutofit/>
          </a:bodyPr>
          <a:lstStyle/>
          <a:p>
            <a:pPr marL="0" indent="0">
              <a:buNone/>
            </a:pPr>
            <a:r>
              <a:rPr lang="sk-SK" sz="2200">
                <a:solidFill>
                  <a:schemeClr val="bg1"/>
                </a:solidFill>
              </a:rPr>
              <a:t>...Tam kde sa napríklad (ako to je dnes)  nové materiály priemyselne skúšajú čisto simuláciou až po konečný produkt teda simulácia sa už nechápe mimeticky, ale produktívne, tam už nevstupujú do hry staré kategórie bytia a zdania a im zodpovedajúce formy myslenia realizmu a funkcionalizmu. Tam kde skutočnosť pozostáva z jemných meandrov a nerozlíšiteľných prechodov zdania a reality alebo fikcie a konštrukcie ak máme prísť na stopu takým procesom priblížiť sa k nim a postihnúť ich, tam je potrebné rovnako pružné a ohybné myslenie, tam je schopné navigovať nás iba estetické myslenie. Nazdávam sa, že v tom je dôvod jeho súčasného napredovania. Práve preto je čoraz viac jediným realistickým myslením to znamená jediným myslením, ktoré je aspoň trochu primerané dnešnej realite stáva sa dominantným jeho konjunktúra nie je výsledkom módy ale tejto premeny samej skutočnosti.</a:t>
            </a:r>
          </a:p>
        </p:txBody>
      </p:sp>
      <p:sp>
        <p:nvSpPr>
          <p:cNvPr id="5" name="BlokTextu 4">
            <a:extLst>
              <a:ext uri="{FF2B5EF4-FFF2-40B4-BE49-F238E27FC236}">
                <a16:creationId xmlns:a16="http://schemas.microsoft.com/office/drawing/2014/main" id="{0E37E67D-0258-F2D0-F8D2-0C9DB9616893}"/>
              </a:ext>
            </a:extLst>
          </p:cNvPr>
          <p:cNvSpPr txBox="1"/>
          <p:nvPr/>
        </p:nvSpPr>
        <p:spPr>
          <a:xfrm>
            <a:off x="838200" y="213160"/>
            <a:ext cx="10029669" cy="2062103"/>
          </a:xfrm>
          <a:prstGeom prst="rect">
            <a:avLst/>
          </a:prstGeom>
          <a:noFill/>
        </p:spPr>
        <p:txBody>
          <a:bodyPr wrap="square" rtlCol="0">
            <a:spAutoFit/>
          </a:bodyPr>
          <a:lstStyle/>
          <a:p>
            <a:pPr algn="ctr"/>
            <a:r>
              <a:rPr lang="sk-SK" sz="3200" b="1" dirty="0">
                <a:solidFill>
                  <a:schemeClr val="bg1"/>
                </a:solidFill>
              </a:rPr>
              <a:t>Prečo sa toto myslenie stáva dnes dominantné a ako sa vzťahuje na realitu, ktorá je čoraz viac poznamenaná esteticky, ale zároveň aj čoraz viac anesteticky?</a:t>
            </a:r>
          </a:p>
          <a:p>
            <a:pPr algn="ctr"/>
            <a:endParaRPr lang="sk-SK" sz="3200" dirty="0">
              <a:solidFill>
                <a:schemeClr val="bg1"/>
              </a:solidFill>
            </a:endParaRPr>
          </a:p>
        </p:txBody>
      </p:sp>
    </p:spTree>
    <p:extLst>
      <p:ext uri="{BB962C8B-B14F-4D97-AF65-F5344CB8AC3E}">
        <p14:creationId xmlns:p14="http://schemas.microsoft.com/office/powerpoint/2010/main" val="1780408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7AFFDDF-4E9B-66B6-9483-7E471132D020}"/>
              </a:ext>
            </a:extLst>
          </p:cNvPr>
          <p:cNvSpPr>
            <a:spLocks noGrp="1"/>
          </p:cNvSpPr>
          <p:nvPr>
            <p:ph type="title"/>
          </p:nvPr>
        </p:nvSpPr>
        <p:spPr>
          <a:xfrm>
            <a:off x="876693" y="741391"/>
            <a:ext cx="4355265" cy="1616203"/>
          </a:xfrm>
        </p:spPr>
        <p:txBody>
          <a:bodyPr anchor="b">
            <a:normAutofit/>
          </a:bodyPr>
          <a:lstStyle/>
          <a:p>
            <a:r>
              <a:rPr lang="sk-SK" sz="2700" b="1"/>
              <a:t>Do akej miery naozaj jestvuje takáto dominantnosť estetického myslenia?</a:t>
            </a:r>
            <a:endParaRPr lang="sk-SK" sz="2700"/>
          </a:p>
        </p:txBody>
      </p:sp>
      <p:sp>
        <p:nvSpPr>
          <p:cNvPr id="3" name="Zástupný objekt pre obsah 2">
            <a:extLst>
              <a:ext uri="{FF2B5EF4-FFF2-40B4-BE49-F238E27FC236}">
                <a16:creationId xmlns:a16="http://schemas.microsoft.com/office/drawing/2014/main" id="{940F8B05-4230-F05F-AE73-CC6092D70F35}"/>
              </a:ext>
            </a:extLst>
          </p:cNvPr>
          <p:cNvSpPr>
            <a:spLocks noGrp="1"/>
          </p:cNvSpPr>
          <p:nvPr>
            <p:ph idx="1"/>
          </p:nvPr>
        </p:nvSpPr>
        <p:spPr>
          <a:xfrm>
            <a:off x="876692" y="2533476"/>
            <a:ext cx="4355265" cy="3447832"/>
          </a:xfrm>
        </p:spPr>
        <p:txBody>
          <a:bodyPr anchor="t">
            <a:normAutofit/>
          </a:bodyPr>
          <a:lstStyle/>
          <a:p>
            <a:pPr marL="0" indent="0">
              <a:buNone/>
            </a:pPr>
            <a:endParaRPr lang="sk-SK" sz="1700"/>
          </a:p>
          <a:p>
            <a:pPr marL="0" indent="0">
              <a:buNone/>
            </a:pPr>
            <a:r>
              <a:rPr lang="sk-SK" sz="1700"/>
              <a:t>...Tento rad príkladov ukazuje, že v aktuálnej diskusii jestvuje nápadná podmienenosť estetického myslenia. Mnohí zo súčasných popredných mysliteľov sú esteticky myslitelia. Zaiste: prognózoval to už dávno Nietzsche, ktorý v predslove k </a:t>
            </a:r>
            <a:r>
              <a:rPr lang="sk-SK" sz="1700" i="1"/>
              <a:t>Zrodeniu tragédie </a:t>
            </a:r>
            <a:r>
              <a:rPr lang="sk-SK" sz="1700"/>
              <a:t>z roku 1886 sformuloval požiadavku „vidieť vedú optikou umelca“. Tento Nietzscheho projekt sa však napĺňa až v súčasnosti. Treba sa opýta, prečo práve dnes? A čo sa tým získava?</a:t>
            </a:r>
          </a:p>
        </p:txBody>
      </p:sp>
      <p:pic>
        <p:nvPicPr>
          <p:cNvPr id="4098" name="Picture 2" descr="Pengertian Seni Rupa atau Fine Art, Unsur, Jenis, dan Fungsinya - - Berita  Info Publik, Pendidikan Pelayanan Publik">
            <a:extLst>
              <a:ext uri="{FF2B5EF4-FFF2-40B4-BE49-F238E27FC236}">
                <a16:creationId xmlns:a16="http://schemas.microsoft.com/office/drawing/2014/main" id="{8E6B6E90-8E76-DAB6-D772-13E00D7C63B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643" r="27877" b="1"/>
          <a:stretch/>
        </p:blipFill>
        <p:spPr bwMode="auto">
          <a:xfrm>
            <a:off x="6096000" y="10"/>
            <a:ext cx="6095999" cy="685799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110" name="Rectangle 4102">
            <a:extLst>
              <a:ext uri="{FF2B5EF4-FFF2-40B4-BE49-F238E27FC236}">
                <a16:creationId xmlns:a16="http://schemas.microsoft.com/office/drawing/2014/main" id="{AE3A741D-C19B-960A-5803-1C5887147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369424" y="3028872"/>
            <a:ext cx="1559464" cy="6106313"/>
          </a:xfrm>
          <a:prstGeom prst="rect">
            <a:avLst/>
          </a:prstGeom>
          <a:gradFill>
            <a:gsLst>
              <a:gs pos="0">
                <a:schemeClr val="accent5">
                  <a:alpha val="77000"/>
                </a:schemeClr>
              </a:gs>
              <a:gs pos="57000">
                <a:schemeClr val="accent5">
                  <a:lumMod val="60000"/>
                  <a:lumOff val="40000"/>
                  <a:alpha val="0"/>
                </a:schemeClr>
              </a:gs>
            </a:gsLst>
            <a:lin ang="11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1" name="Rectangle 4104">
            <a:extLst>
              <a:ext uri="{FF2B5EF4-FFF2-40B4-BE49-F238E27FC236}">
                <a16:creationId xmlns:a16="http://schemas.microsoft.com/office/drawing/2014/main" id="{9C3A50E9-9119-7BC3-083B-2D84CCC78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15441" y="-3760"/>
            <a:ext cx="2176557" cy="6857999"/>
          </a:xfrm>
          <a:prstGeom prst="rect">
            <a:avLst/>
          </a:prstGeom>
          <a:gradFill flip="none" rotWithShape="1">
            <a:gsLst>
              <a:gs pos="0">
                <a:schemeClr val="accent2"/>
              </a:gs>
              <a:gs pos="40000">
                <a:schemeClr val="accent2">
                  <a:alpha val="0"/>
                </a:schemeClr>
              </a:gs>
            </a:gsLst>
            <a:lin ang="11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2" name="Rectangle 4106">
            <a:extLst>
              <a:ext uri="{FF2B5EF4-FFF2-40B4-BE49-F238E27FC236}">
                <a16:creationId xmlns:a16="http://schemas.microsoft.com/office/drawing/2014/main" id="{DC39DE25-0E4E-0AA7-0932-1D78C2372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096000" y="5502302"/>
            <a:ext cx="6106314" cy="1359456"/>
          </a:xfrm>
          <a:prstGeom prst="rect">
            <a:avLst/>
          </a:prstGeom>
          <a:gradFill flip="none" rotWithShape="1">
            <a:gsLst>
              <a:gs pos="0">
                <a:schemeClr val="accent2">
                  <a:alpha val="89000"/>
                </a:schemeClr>
              </a:gs>
              <a:gs pos="38000">
                <a:schemeClr val="accent5">
                  <a:lumMod val="60000"/>
                  <a:lumOff val="40000"/>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109" name="Rectangle 4108">
            <a:extLst>
              <a:ext uri="{FF2B5EF4-FFF2-40B4-BE49-F238E27FC236}">
                <a16:creationId xmlns:a16="http://schemas.microsoft.com/office/drawing/2014/main" id="{8D6EA299-0840-6DEA-E670-C49AEBC87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26892" y="2939627"/>
            <a:ext cx="3162908" cy="3914612"/>
          </a:xfrm>
          <a:prstGeom prst="rect">
            <a:avLst/>
          </a:prstGeom>
          <a:gradFill flip="none" rotWithShape="1">
            <a:gsLst>
              <a:gs pos="0">
                <a:schemeClr val="accent5">
                  <a:lumMod val="60000"/>
                  <a:lumOff val="40000"/>
                </a:schemeClr>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Tree>
    <p:extLst>
      <p:ext uri="{BB962C8B-B14F-4D97-AF65-F5344CB8AC3E}">
        <p14:creationId xmlns:p14="http://schemas.microsoft.com/office/powerpoint/2010/main" val="3810912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175" name="Rectangle 7174">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Halaman Unduh untuk file Lukisan Pegunungan Adalah Contoh Karya Seni Rupa  Bertema yang ke 9">
            <a:extLst>
              <a:ext uri="{FF2B5EF4-FFF2-40B4-BE49-F238E27FC236}">
                <a16:creationId xmlns:a16="http://schemas.microsoft.com/office/drawing/2014/main" id="{1EB283FA-36CC-2A7C-F4BC-8E04A1CCF041}"/>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l="6182" r="1817" b="-1"/>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Nadpis 1">
            <a:extLst>
              <a:ext uri="{FF2B5EF4-FFF2-40B4-BE49-F238E27FC236}">
                <a16:creationId xmlns:a16="http://schemas.microsoft.com/office/drawing/2014/main" id="{17AFFDDF-4E9B-66B6-9483-7E471132D020}"/>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4200" b="1" dirty="0" err="1">
                <a:solidFill>
                  <a:srgbClr val="FFFFFF"/>
                </a:solidFill>
              </a:rPr>
              <a:t>Aký</a:t>
            </a:r>
            <a:r>
              <a:rPr lang="en-US" sz="4200" b="1" dirty="0">
                <a:solidFill>
                  <a:srgbClr val="FFFFFF"/>
                </a:solidFill>
              </a:rPr>
              <a:t> </a:t>
            </a:r>
            <a:r>
              <a:rPr lang="en-US" sz="4200" b="1" dirty="0" err="1">
                <a:solidFill>
                  <a:srgbClr val="FFFFFF"/>
                </a:solidFill>
              </a:rPr>
              <a:t>význam</a:t>
            </a:r>
            <a:r>
              <a:rPr lang="en-US" sz="4200" b="1" dirty="0">
                <a:solidFill>
                  <a:srgbClr val="FFFFFF"/>
                </a:solidFill>
              </a:rPr>
              <a:t> </a:t>
            </a:r>
            <a:r>
              <a:rPr lang="en-US" sz="4200" b="1" dirty="0" err="1">
                <a:solidFill>
                  <a:srgbClr val="FFFFFF"/>
                </a:solidFill>
              </a:rPr>
              <a:t>má</a:t>
            </a:r>
            <a:r>
              <a:rPr lang="en-US" sz="4200" b="1" dirty="0">
                <a:solidFill>
                  <a:srgbClr val="FFFFFF"/>
                </a:solidFill>
              </a:rPr>
              <a:t> pre toto </a:t>
            </a:r>
            <a:r>
              <a:rPr lang="en-US" sz="4200" b="1" dirty="0" err="1">
                <a:solidFill>
                  <a:srgbClr val="FFFFFF"/>
                </a:solidFill>
              </a:rPr>
              <a:t>estetické</a:t>
            </a:r>
            <a:r>
              <a:rPr lang="en-US" sz="4200" b="1" dirty="0">
                <a:solidFill>
                  <a:srgbClr val="FFFFFF"/>
                </a:solidFill>
              </a:rPr>
              <a:t> </a:t>
            </a:r>
            <a:r>
              <a:rPr lang="en-US" sz="4200" b="1" dirty="0" err="1">
                <a:solidFill>
                  <a:srgbClr val="FFFFFF"/>
                </a:solidFill>
              </a:rPr>
              <a:t>myslenie</a:t>
            </a:r>
            <a:r>
              <a:rPr lang="en-US" sz="4200" b="1" dirty="0">
                <a:solidFill>
                  <a:srgbClr val="FFFFFF"/>
                </a:solidFill>
              </a:rPr>
              <a:t> </a:t>
            </a:r>
            <a:r>
              <a:rPr lang="en-US" sz="4200" b="1" dirty="0" err="1">
                <a:solidFill>
                  <a:srgbClr val="FFFFFF"/>
                </a:solidFill>
              </a:rPr>
              <a:t>skúsenosť</a:t>
            </a:r>
            <a:r>
              <a:rPr lang="en-US" sz="4200" b="1" dirty="0">
                <a:solidFill>
                  <a:srgbClr val="FFFFFF"/>
                </a:solidFill>
              </a:rPr>
              <a:t> </a:t>
            </a:r>
            <a:r>
              <a:rPr lang="en-US" sz="4200" b="1" dirty="0" err="1">
                <a:solidFill>
                  <a:srgbClr val="FFFFFF"/>
                </a:solidFill>
              </a:rPr>
              <a:t>umenia</a:t>
            </a:r>
            <a:r>
              <a:rPr lang="en-US" sz="4200" b="1" dirty="0">
                <a:solidFill>
                  <a:srgbClr val="FFFFFF"/>
                </a:solidFill>
              </a:rPr>
              <a:t>, a </a:t>
            </a:r>
            <a:r>
              <a:rPr lang="en-US" sz="4200" b="1" dirty="0" err="1">
                <a:solidFill>
                  <a:srgbClr val="FFFFFF"/>
                </a:solidFill>
              </a:rPr>
              <a:t>nakoniec</a:t>
            </a:r>
            <a:r>
              <a:rPr lang="en-US" sz="4200" b="1" dirty="0">
                <a:solidFill>
                  <a:srgbClr val="FFFFFF"/>
                </a:solidFill>
              </a:rPr>
              <a:t>, </a:t>
            </a:r>
            <a:r>
              <a:rPr lang="en-US" sz="4200" b="1" dirty="0" err="1">
                <a:solidFill>
                  <a:srgbClr val="FFFFFF"/>
                </a:solidFill>
              </a:rPr>
              <a:t>na</a:t>
            </a:r>
            <a:r>
              <a:rPr lang="en-US" sz="4200" b="1" dirty="0">
                <a:solidFill>
                  <a:srgbClr val="FFFFFF"/>
                </a:solidFill>
              </a:rPr>
              <a:t> </a:t>
            </a:r>
            <a:r>
              <a:rPr lang="en-US" sz="4200" b="1" dirty="0" err="1">
                <a:solidFill>
                  <a:srgbClr val="FFFFFF"/>
                </a:solidFill>
              </a:rPr>
              <a:t>čo</a:t>
            </a:r>
            <a:r>
              <a:rPr lang="en-US" sz="4200" b="1" dirty="0">
                <a:solidFill>
                  <a:srgbClr val="FFFFFF"/>
                </a:solidFill>
              </a:rPr>
              <a:t> je </a:t>
            </a:r>
            <a:r>
              <a:rPr lang="en-US" sz="4200" b="1" dirty="0" err="1">
                <a:solidFill>
                  <a:srgbClr val="FFFFFF"/>
                </a:solidFill>
              </a:rPr>
              <a:t>takéto</a:t>
            </a:r>
            <a:r>
              <a:rPr lang="en-US" sz="4200" b="1" dirty="0">
                <a:solidFill>
                  <a:srgbClr val="FFFFFF"/>
                </a:solidFill>
              </a:rPr>
              <a:t> </a:t>
            </a:r>
            <a:r>
              <a:rPr lang="en-US" sz="4200" b="1" dirty="0" err="1">
                <a:solidFill>
                  <a:srgbClr val="FFFFFF"/>
                </a:solidFill>
              </a:rPr>
              <a:t>myslenie</a:t>
            </a:r>
            <a:r>
              <a:rPr lang="en-US" sz="4200" b="1" dirty="0">
                <a:solidFill>
                  <a:srgbClr val="FFFFFF"/>
                </a:solidFill>
              </a:rPr>
              <a:t> </a:t>
            </a:r>
            <a:r>
              <a:rPr lang="en-US" sz="4200" b="1" dirty="0" err="1">
                <a:solidFill>
                  <a:srgbClr val="FFFFFF"/>
                </a:solidFill>
              </a:rPr>
              <a:t>dobré</a:t>
            </a:r>
            <a:r>
              <a:rPr lang="sk-SK" sz="4200" b="1" dirty="0">
                <a:solidFill>
                  <a:srgbClr val="FFFFFF"/>
                </a:solidFill>
              </a:rPr>
              <a:t>?</a:t>
            </a:r>
            <a:br>
              <a:rPr lang="en-US" sz="4200" b="1" dirty="0">
                <a:solidFill>
                  <a:srgbClr val="FFFFFF"/>
                </a:solidFill>
              </a:rPr>
            </a:br>
            <a:endParaRPr lang="en-US" sz="4200" dirty="0">
              <a:solidFill>
                <a:srgbClr val="FFFFFF"/>
              </a:solidFill>
            </a:endParaRPr>
          </a:p>
        </p:txBody>
      </p:sp>
    </p:spTree>
    <p:extLst>
      <p:ext uri="{BB962C8B-B14F-4D97-AF65-F5344CB8AC3E}">
        <p14:creationId xmlns:p14="http://schemas.microsoft.com/office/powerpoint/2010/main" val="305229129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E0AE394F-AFF1-4485-AF1F-7387A2F04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Apa itu Seni dan Estetika? - Program Studi Arsitektur Terbaik di Medan">
            <a:extLst>
              <a:ext uri="{FF2B5EF4-FFF2-40B4-BE49-F238E27FC236}">
                <a16:creationId xmlns:a16="http://schemas.microsoft.com/office/drawing/2014/main" id="{D3477306-F535-876D-827A-6204CF3C4AC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564" b="6151"/>
          <a:stretch/>
        </p:blipFill>
        <p:spPr bwMode="auto">
          <a:xfrm>
            <a:off x="-3047" y="10"/>
            <a:ext cx="12191999" cy="685799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8201" name="Rectangle 8200">
            <a:extLst>
              <a:ext uri="{FF2B5EF4-FFF2-40B4-BE49-F238E27FC236}">
                <a16:creationId xmlns:a16="http://schemas.microsoft.com/office/drawing/2014/main" id="{5683D043-25BB-4AC9-8130-641179672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3323345"/>
          </a:xfrm>
          <a:prstGeom prst="rect">
            <a:avLst/>
          </a:prstGeom>
          <a:gradFill flip="none" rotWithShape="1">
            <a:gsLst>
              <a:gs pos="57000">
                <a:srgbClr val="000000">
                  <a:alpha val="30000"/>
                </a:srgbClr>
              </a:gs>
              <a:gs pos="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17AFFDDF-4E9B-66B6-9483-7E471132D020}"/>
              </a:ext>
            </a:extLst>
          </p:cNvPr>
          <p:cNvSpPr>
            <a:spLocks noGrp="1"/>
          </p:cNvSpPr>
          <p:nvPr>
            <p:ph type="title"/>
          </p:nvPr>
        </p:nvSpPr>
        <p:spPr>
          <a:xfrm>
            <a:off x="9774849" y="6522209"/>
            <a:ext cx="1761900" cy="224643"/>
          </a:xfrm>
        </p:spPr>
        <p:txBody>
          <a:bodyPr vert="horz" lIns="91440" tIns="45720" rIns="91440" bIns="45720" rtlCol="0" anchor="t">
            <a:normAutofit fontScale="90000"/>
          </a:bodyPr>
          <a:lstStyle/>
          <a:p>
            <a:r>
              <a:rPr lang="en-US" sz="1100" dirty="0" err="1">
                <a:solidFill>
                  <a:schemeClr val="accent5">
                    <a:lumMod val="60000"/>
                    <a:lumOff val="40000"/>
                  </a:schemeClr>
                </a:solidFill>
                <a:latin typeface="Forte Forward" pitchFamily="2" charset="-18"/>
                <a:cs typeface="Forte Forward" pitchFamily="2" charset="-18"/>
              </a:rPr>
              <a:t>Ďakujem</a:t>
            </a:r>
            <a:r>
              <a:rPr lang="en-US" sz="1100" dirty="0">
                <a:solidFill>
                  <a:schemeClr val="accent5">
                    <a:lumMod val="60000"/>
                    <a:lumOff val="40000"/>
                  </a:schemeClr>
                </a:solidFill>
                <a:latin typeface="Forte Forward" pitchFamily="2" charset="-18"/>
                <a:cs typeface="Forte Forward" pitchFamily="2" charset="-18"/>
              </a:rPr>
              <a:t> za </a:t>
            </a:r>
            <a:r>
              <a:rPr lang="en-US" sz="1100" dirty="0" err="1">
                <a:solidFill>
                  <a:schemeClr val="accent5">
                    <a:lumMod val="60000"/>
                    <a:lumOff val="40000"/>
                  </a:schemeClr>
                </a:solidFill>
                <a:latin typeface="Forte Forward" pitchFamily="2" charset="-18"/>
                <a:cs typeface="Forte Forward" pitchFamily="2" charset="-18"/>
              </a:rPr>
              <a:t>pozornosť</a:t>
            </a:r>
            <a:endParaRPr lang="en-US" sz="1100" dirty="0">
              <a:solidFill>
                <a:schemeClr val="accent5">
                  <a:lumMod val="60000"/>
                  <a:lumOff val="40000"/>
                </a:schemeClr>
              </a:solidFill>
              <a:latin typeface="Forte Forward" pitchFamily="2" charset="-18"/>
              <a:cs typeface="Forte Forward" pitchFamily="2" charset="-18"/>
            </a:endParaRPr>
          </a:p>
        </p:txBody>
      </p:sp>
      <p:sp>
        <p:nvSpPr>
          <p:cNvPr id="8203" name="Rectangle 8202">
            <a:extLst>
              <a:ext uri="{FF2B5EF4-FFF2-40B4-BE49-F238E27FC236}">
                <a16:creationId xmlns:a16="http://schemas.microsoft.com/office/drawing/2014/main" id="{AA61CCAC-6875-474C-8E9E-F57ABF078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47" y="4704862"/>
            <a:ext cx="12191999" cy="2155484"/>
          </a:xfrm>
          <a:prstGeom prst="rect">
            <a:avLst/>
          </a:prstGeom>
          <a:gradFill flip="none" rotWithShape="1">
            <a:gsLst>
              <a:gs pos="59000">
                <a:srgbClr val="000000">
                  <a:alpha val="30000"/>
                </a:srgbClr>
              </a:gs>
              <a:gs pos="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6832894"/>
      </p:ext>
    </p:extLst>
  </p:cSld>
  <p:clrMapOvr>
    <a:masterClrMapping/>
  </p:clrMapOvr>
</p:sld>
</file>

<file path=ppt/theme/theme1.xml><?xml version="1.0" encoding="utf-8"?>
<a:theme xmlns:a="http://schemas.openxmlformats.org/drawingml/2006/main" name="Motí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í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454</Words>
  <Application>Microsoft Office PowerPoint</Application>
  <PresentationFormat>Širokouhlá</PresentationFormat>
  <Paragraphs>16</Paragraphs>
  <Slides>7</Slides>
  <Notes>1</Notes>
  <HiddenSlides>0</HiddenSlides>
  <MMClips>0</MMClips>
  <ScaleCrop>false</ScaleCrop>
  <HeadingPairs>
    <vt:vector size="6" baseType="variant">
      <vt:variant>
        <vt:lpstr>Použité písma</vt:lpstr>
      </vt:variant>
      <vt:variant>
        <vt:i4>5</vt:i4>
      </vt:variant>
      <vt:variant>
        <vt:lpstr>Motív</vt:lpstr>
      </vt:variant>
      <vt:variant>
        <vt:i4>1</vt:i4>
      </vt:variant>
      <vt:variant>
        <vt:lpstr>Nadpisy snímok</vt:lpstr>
      </vt:variant>
      <vt:variant>
        <vt:i4>7</vt:i4>
      </vt:variant>
    </vt:vector>
  </HeadingPairs>
  <TitlesOfParts>
    <vt:vector size="13" baseType="lpstr">
      <vt:lpstr>Agency FB</vt:lpstr>
      <vt:lpstr>Arial</vt:lpstr>
      <vt:lpstr>Calibri</vt:lpstr>
      <vt:lpstr>Calibri Light</vt:lpstr>
      <vt:lpstr>Forte Forward</vt:lpstr>
      <vt:lpstr>Motív Office</vt:lpstr>
      <vt:lpstr>Aktuálnosť estetického myslenia (Wolfgang Welsch)</vt:lpstr>
      <vt:lpstr>Prezentácia programu PowerPoint</vt:lpstr>
      <vt:lpstr>Čo je „ estetické myslenie“?</vt:lpstr>
      <vt:lpstr>Prezentácia programu PowerPoint</vt:lpstr>
      <vt:lpstr>Do akej miery naozaj jestvuje takáto dominantnosť estetického myslenia?</vt:lpstr>
      <vt:lpstr>Aký význam má pre toto estetické myslenie skúsenosť umenia, a nakoniec, na čo je takéto myslenie dobré? </vt:lpstr>
      <vt:lpstr>Ďakujem za pozornosť</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Aktuálnosť estetického myslenia (Wolfgang Welsch)</dc:title>
  <dc:creator>Dominik Valeš</dc:creator>
  <cp:lastModifiedBy>Dominik Valeš</cp:lastModifiedBy>
  <cp:revision>1</cp:revision>
  <dcterms:created xsi:type="dcterms:W3CDTF">2023-10-26T17:55:27Z</dcterms:created>
  <dcterms:modified xsi:type="dcterms:W3CDTF">2023-10-26T19:02:09Z</dcterms:modified>
</cp:coreProperties>
</file>