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Lmg4wSHdx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OrLN260Kv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Ovulácia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www.youtube.com/watch?v=nLmg4wSHdxQ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078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Vývin plodu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www.youtube.com/watch?v=WOrLN260Kvk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13344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Prezentácia na obrazovke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Ovulácia</vt:lpstr>
      <vt:lpstr>Vývin plodu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Ovulácia</dc:title>
  <dc:creator>ucitel</dc:creator>
  <cp:lastModifiedBy>ucitel</cp:lastModifiedBy>
  <cp:revision>1</cp:revision>
  <dcterms:created xsi:type="dcterms:W3CDTF">2022-05-31T08:34:02Z</dcterms:created>
  <dcterms:modified xsi:type="dcterms:W3CDTF">2022-05-31T08:42:41Z</dcterms:modified>
</cp:coreProperties>
</file>