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5" r:id="rId2"/>
    <p:sldId id="256" r:id="rId3"/>
    <p:sldId id="274" r:id="rId4"/>
    <p:sldId id="263" r:id="rId5"/>
    <p:sldId id="257" r:id="rId6"/>
    <p:sldId id="264" r:id="rId7"/>
    <p:sldId id="265" r:id="rId8"/>
    <p:sldId id="276" r:id="rId9"/>
    <p:sldId id="267" r:id="rId10"/>
    <p:sldId id="279" r:id="rId11"/>
    <p:sldId id="266" r:id="rId12"/>
    <p:sldId id="277" r:id="rId13"/>
    <p:sldId id="258" r:id="rId14"/>
    <p:sldId id="259" r:id="rId15"/>
    <p:sldId id="260" r:id="rId16"/>
    <p:sldId id="271" r:id="rId17"/>
    <p:sldId id="261" r:id="rId18"/>
    <p:sldId id="268" r:id="rId19"/>
    <p:sldId id="269" r:id="rId20"/>
    <p:sldId id="278" r:id="rId21"/>
    <p:sldId id="262" r:id="rId22"/>
    <p:sldId id="272" r:id="rId23"/>
    <p:sldId id="270" r:id="rId2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13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994E-85F3-41EE-92A1-01E22CA1ABB7}" type="datetimeFigureOut">
              <a:rPr lang="sk-SK" smtClean="0"/>
              <a:t>21.11.2017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37DE8-FB9F-47D6-B7CB-5538CA8D578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6250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994E-85F3-41EE-92A1-01E22CA1ABB7}" type="datetimeFigureOut">
              <a:rPr lang="sk-SK" smtClean="0"/>
              <a:t>21.11.2017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37DE8-FB9F-47D6-B7CB-5538CA8D578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22237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994E-85F3-41EE-92A1-01E22CA1ABB7}" type="datetimeFigureOut">
              <a:rPr lang="sk-SK" smtClean="0"/>
              <a:t>21.11.2017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37DE8-FB9F-47D6-B7CB-5538CA8D578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77100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994E-85F3-41EE-92A1-01E22CA1ABB7}" type="datetimeFigureOut">
              <a:rPr lang="sk-SK" smtClean="0"/>
              <a:t>21.11.2017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37DE8-FB9F-47D6-B7CB-5538CA8D578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79087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994E-85F3-41EE-92A1-01E22CA1ABB7}" type="datetimeFigureOut">
              <a:rPr lang="sk-SK" smtClean="0"/>
              <a:t>21.11.2017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37DE8-FB9F-47D6-B7CB-5538CA8D578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55336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994E-85F3-41EE-92A1-01E22CA1ABB7}" type="datetimeFigureOut">
              <a:rPr lang="sk-SK" smtClean="0"/>
              <a:t>21.11.2017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37DE8-FB9F-47D6-B7CB-5538CA8D578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79601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994E-85F3-41EE-92A1-01E22CA1ABB7}" type="datetimeFigureOut">
              <a:rPr lang="sk-SK" smtClean="0"/>
              <a:t>21.11.2017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37DE8-FB9F-47D6-B7CB-5538CA8D578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65492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994E-85F3-41EE-92A1-01E22CA1ABB7}" type="datetimeFigureOut">
              <a:rPr lang="sk-SK" smtClean="0"/>
              <a:t>21.11.2017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37DE8-FB9F-47D6-B7CB-5538CA8D578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13582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994E-85F3-41EE-92A1-01E22CA1ABB7}" type="datetimeFigureOut">
              <a:rPr lang="sk-SK" smtClean="0"/>
              <a:t>21.11.2017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37DE8-FB9F-47D6-B7CB-5538CA8D578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51169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994E-85F3-41EE-92A1-01E22CA1ABB7}" type="datetimeFigureOut">
              <a:rPr lang="sk-SK" smtClean="0"/>
              <a:t>21.11.2017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37DE8-FB9F-47D6-B7CB-5538CA8D578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90063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994E-85F3-41EE-92A1-01E22CA1ABB7}" type="datetimeFigureOut">
              <a:rPr lang="sk-SK" smtClean="0"/>
              <a:t>21.11.2017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37DE8-FB9F-47D6-B7CB-5538CA8D578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76061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5994E-85F3-41EE-92A1-01E22CA1ABB7}" type="datetimeFigureOut">
              <a:rPr lang="sk-SK" smtClean="0"/>
              <a:t>21.11.2017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37DE8-FB9F-47D6-B7CB-5538CA8D578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84759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1590674" y="2757382"/>
            <a:ext cx="619442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sz="6000" b="1" dirty="0" smtClean="0"/>
              <a:t>Pomýlené mapy</a:t>
            </a:r>
            <a:endParaRPr lang="sk-SK" sz="6000" b="1" dirty="0"/>
          </a:p>
        </p:txBody>
      </p:sp>
    </p:spTree>
    <p:extLst>
      <p:ext uri="{BB962C8B-B14F-4D97-AF65-F5344CB8AC3E}">
        <p14:creationId xmlns:p14="http://schemas.microsoft.com/office/powerpoint/2010/main" val="398910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ROMANIA GERMAN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7238"/>
            <a:ext cx="9144000" cy="5204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dĺžnik 4"/>
          <p:cNvSpPr/>
          <p:nvPr/>
        </p:nvSpPr>
        <p:spPr>
          <a:xfrm>
            <a:off x="0" y="179282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b="1" dirty="0" smtClean="0"/>
              <a:t>Darček rumunského ministra zahraničných vecí jeho nemeckému kolegovi. 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4140605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Machu Picchu in Africa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399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90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s://www.newlyswissed.com/wp-content/uploads/2015/11/CNN-Fail-Switzerlan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6099"/>
            <a:ext cx="9144000" cy="560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597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Something wrong in the North Atlantic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09"/>
            <a:ext cx="9144000" cy="6859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3157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78.media.tumblr.com/49ea7f142fa5c71421d32ab2a980830b/tumblr_nr5s0geI3w1rdz3zyo1_128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1837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717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i.dailymail.co.uk/i/pix/2015/10/17/12/2D7C3D5900000578-3276911-image-a-25_144507989702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74" y="836612"/>
            <a:ext cx="7273665" cy="520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075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ttp://78.media.tumblr.com/6136b1601a56390d1c44f00e06acbbe6/tumblr_olyv1jsbfV1tv3nnno1_128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6368"/>
            <a:ext cx="9144000" cy="4279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409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t the shiny new BBC studios in Plymouth, via @JohnnyMercerMP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4" y="787399"/>
            <a:ext cx="7439025" cy="5579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ĺžnik 3"/>
          <p:cNvSpPr/>
          <p:nvPr/>
        </p:nvSpPr>
        <p:spPr>
          <a:xfrm>
            <a:off x="2971800" y="103082"/>
            <a:ext cx="3479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800" b="1" dirty="0" smtClean="0"/>
              <a:t>Občas sa mýli aj BBC</a:t>
            </a:r>
            <a:endParaRPr lang="sk-SK" sz="2800" b="1" dirty="0"/>
          </a:p>
        </p:txBody>
      </p:sp>
    </p:spTree>
    <p:extLst>
      <p:ext uri="{BB962C8B-B14F-4D97-AF65-F5344CB8AC3E}">
        <p14:creationId xmlns:p14="http://schemas.microsoft.com/office/powerpoint/2010/main" val="335878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://www.pmslweb.com/the-blog/wp-content/uploads/2014/08/17-CNN-map-fai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4" y="919162"/>
            <a:ext cx="6384925" cy="523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89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78.media.tumblr.com/15035f83451d4382e90c8b999eb970b4/tumblr_ocrkcsoYSG1tv3nnno1_128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8062"/>
            <a:ext cx="9212323" cy="464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9502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78.media.tumblr.com/0e563d15802815c9d4ebff480f306de5/tumblr_oamg42Yu071rdz3zyo1_128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8351"/>
            <a:ext cx="9144000" cy="5151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60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ttps://thumbs.mic.com/MjY4ZTQ1Y2VhNyMveEU0U0pRd3gwX0xkOFNSYXV4WmxLb0pQNGowPS8weDQ4OjgwMHg1NTIvMTYwMHg5MDAvZmlsdGVyczpmb3JtYXQoanBlZyk6cXVhbGl0eSg4MCkvaHR0cHM6Ly9zMy5hbWF6b25hd3MuY29tL3BvbGljeW1pYy1pbWFnZXMvYmM2NDIzMjFhNzUyNjhjNmM0NDM5NWE2MmFlM2RiOTVjYTk2YTcwMTU2ZGI4ZTNkYjI3NDA3OThjNGNjNmRhYi5qcG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6486"/>
            <a:ext cx="9163403" cy="515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1198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78.media.tumblr.com/ba2c4465ce67bd7b7fb4879716b41b2a/tumblr_o578mc1k5o1rdz3zyo1_128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1021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BlokTextu 1"/>
          <p:cNvSpPr txBox="1"/>
          <p:nvPr/>
        </p:nvSpPr>
        <p:spPr>
          <a:xfrm>
            <a:off x="4419600" y="3167390"/>
            <a:ext cx="4533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 smtClean="0"/>
              <a:t>Planetárium v Novosibirsku</a:t>
            </a:r>
            <a:endParaRPr lang="sk-SK" sz="2800" b="1" dirty="0"/>
          </a:p>
        </p:txBody>
      </p:sp>
    </p:spTree>
    <p:extLst>
      <p:ext uri="{BB962C8B-B14F-4D97-AF65-F5344CB8AC3E}">
        <p14:creationId xmlns:p14="http://schemas.microsoft.com/office/powerpoint/2010/main" val="56459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 descr="http://i.sme.sk/cdata/6/20/20631356/sm-0822-007-mosul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4" y="-4849"/>
            <a:ext cx="6486526" cy="686284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5" name="BlokTextu 4"/>
          <p:cNvSpPr txBox="1"/>
          <p:nvPr/>
        </p:nvSpPr>
        <p:spPr>
          <a:xfrm rot="16200000">
            <a:off x="-800100" y="3164965"/>
            <a:ext cx="4533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 smtClean="0"/>
              <a:t>Zo slovenských novín</a:t>
            </a:r>
            <a:endParaRPr lang="sk-SK" sz="2800" b="1" dirty="0"/>
          </a:p>
        </p:txBody>
      </p:sp>
    </p:spTree>
    <p:extLst>
      <p:ext uri="{BB962C8B-B14F-4D97-AF65-F5344CB8AC3E}">
        <p14:creationId xmlns:p14="http://schemas.microsoft.com/office/powerpoint/2010/main" val="41251632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“This map is from Little Passports. Teaching children about the world. We live in NZ and I subscribed to this to teach my kid about the world, but apparently our own country is not important enough to be learn about.&#10;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3" y="833437"/>
            <a:ext cx="8032749" cy="602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BlokTextu 4"/>
          <p:cNvSpPr txBox="1"/>
          <p:nvPr/>
        </p:nvSpPr>
        <p:spPr>
          <a:xfrm>
            <a:off x="2044700" y="132417"/>
            <a:ext cx="5181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 smtClean="0"/>
              <a:t>Čo chýba na detskej mape sveta?</a:t>
            </a:r>
            <a:endParaRPr lang="sk-SK" sz="2800" b="1" dirty="0"/>
          </a:p>
        </p:txBody>
      </p:sp>
    </p:spTree>
    <p:extLst>
      <p:ext uri="{BB962C8B-B14F-4D97-AF65-F5344CB8AC3E}">
        <p14:creationId xmlns:p14="http://schemas.microsoft.com/office/powerpoint/2010/main" val="3033019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Výsledok vyhľadávania obrázkov pre dopyt map fai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053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That’s Not Where Nigeria Is, CN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571501"/>
            <a:ext cx="9143997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104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Travel destinations with Egyptair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0371"/>
            <a:ext cx="5156200" cy="6878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ĺžnik 3"/>
          <p:cNvSpPr/>
          <p:nvPr/>
        </p:nvSpPr>
        <p:spPr>
          <a:xfrm>
            <a:off x="5540374" y="3062182"/>
            <a:ext cx="32861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800" b="1" dirty="0" smtClean="0"/>
              <a:t>Lietanie s </a:t>
            </a:r>
            <a:r>
              <a:rPr lang="sk-SK" sz="2800" b="1" i="0" dirty="0" err="1" smtClean="0">
                <a:effectLst/>
              </a:rPr>
              <a:t>Egyptair</a:t>
            </a:r>
            <a:r>
              <a:rPr lang="sk-SK" sz="2800" b="1" i="0" dirty="0" smtClean="0">
                <a:effectLst/>
              </a:rPr>
              <a:t> :)</a:t>
            </a:r>
            <a:endParaRPr lang="sk-SK" sz="2800" b="1" dirty="0"/>
          </a:p>
        </p:txBody>
      </p:sp>
    </p:spTree>
    <p:extLst>
      <p:ext uri="{BB962C8B-B14F-4D97-AF65-F5344CB8AC3E}">
        <p14:creationId xmlns:p14="http://schemas.microsoft.com/office/powerpoint/2010/main" val="216042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zechoslovakia still existing on MSNB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43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kupina 2"/>
          <p:cNvGrpSpPr/>
          <p:nvPr/>
        </p:nvGrpSpPr>
        <p:grpSpPr>
          <a:xfrm>
            <a:off x="2047873" y="-368300"/>
            <a:ext cx="5374608" cy="6858000"/>
            <a:chOff x="1984373" y="0"/>
            <a:chExt cx="5374608" cy="6858000"/>
          </a:xfrm>
        </p:grpSpPr>
        <p:pic>
          <p:nvPicPr>
            <p:cNvPr id="10242" name="Picture 2" descr="Ouch, that hurt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4374" y="0"/>
              <a:ext cx="5374607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bdĺžnik 1"/>
            <p:cNvSpPr/>
            <p:nvPr/>
          </p:nvSpPr>
          <p:spPr>
            <a:xfrm>
              <a:off x="1984374" y="0"/>
              <a:ext cx="5374607" cy="10033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4" name="Obdĺžnik 3"/>
            <p:cNvSpPr/>
            <p:nvPr/>
          </p:nvSpPr>
          <p:spPr>
            <a:xfrm>
              <a:off x="1984373" y="6489700"/>
              <a:ext cx="5374607" cy="3683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</p:grpSp>
    </p:spTree>
    <p:extLst>
      <p:ext uri="{BB962C8B-B14F-4D97-AF65-F5344CB8AC3E}">
        <p14:creationId xmlns:p14="http://schemas.microsoft.com/office/powerpoint/2010/main" val="413819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9721"/>
            <a:ext cx="9144000" cy="609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05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Výsledok vyhľadávania obrázkov pre dopyt fail m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479802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Motí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ív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í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</TotalTime>
  <Words>33</Words>
  <Application>Microsoft Office PowerPoint</Application>
  <PresentationFormat>Prezentácia na obrazovke (4:3)</PresentationFormat>
  <Paragraphs>7</Paragraphs>
  <Slides>23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Motív Office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Peter Farárik</dc:creator>
  <cp:lastModifiedBy>Peter Farárik</cp:lastModifiedBy>
  <cp:revision>13</cp:revision>
  <dcterms:created xsi:type="dcterms:W3CDTF">2017-11-21T15:10:39Z</dcterms:created>
  <dcterms:modified xsi:type="dcterms:W3CDTF">2017-11-21T17:59:12Z</dcterms:modified>
</cp:coreProperties>
</file>