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6626" name="AutoShape 2" descr="Výsledok vyhľadávania obrázkov pre dopyt stavba hu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6628" name="AutoShape 4" descr="Výsledok vyhľadávania obrázkov pre dopyt stavba hu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6630" name="Picture 6" descr="http://www.e-ucebnice.sk/e-ucebnice/biologia6naWelp/365PX-~1-2_velk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7620000" cy="6181726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6172200" y="3200400"/>
            <a:ext cx="13716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0" y="76200"/>
            <a:ext cx="37330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Stavba húb s plodnicou: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7772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 húb: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57200" y="1371600"/>
            <a:ext cx="166423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a.)Jedlé </a:t>
            </a:r>
            <a:endParaRPr lang="sk-SK" sz="2800" b="1" dirty="0"/>
          </a:p>
        </p:txBody>
      </p:sp>
      <p:pic>
        <p:nvPicPr>
          <p:cNvPr id="27650" name="Picture 2" descr="http://www.nahuby.sk/images/fotosutaz/2007/10/16/Agaricus-campestris/katarina_striezencova_892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97805"/>
            <a:ext cx="3143250" cy="2360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652" name="Picture 4" descr="http://www.nahuby.sk/images/fotosutaz/2007/06/11/viliam_ridzon_6595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733800"/>
            <a:ext cx="3219450" cy="2281856"/>
          </a:xfrm>
          <a:prstGeom prst="rect">
            <a:avLst/>
          </a:prstGeom>
          <a:noFill/>
        </p:spPr>
      </p:pic>
      <p:pic>
        <p:nvPicPr>
          <p:cNvPr id="27654" name="Picture 6" descr="http://img2.flog.pravda.sk/7ri/qWO_43370_m.jpg"/>
          <p:cNvPicPr>
            <a:picLocks noChangeAspect="1" noChangeArrowheads="1"/>
          </p:cNvPicPr>
          <p:nvPr/>
        </p:nvPicPr>
        <p:blipFill>
          <a:blip r:embed="rId4"/>
          <a:srcRect t="11722"/>
          <a:stretch>
            <a:fillRect/>
          </a:stretch>
        </p:blipFill>
        <p:spPr bwMode="auto">
          <a:xfrm>
            <a:off x="0" y="1981200"/>
            <a:ext cx="3467100" cy="2295525"/>
          </a:xfrm>
          <a:prstGeom prst="rect">
            <a:avLst/>
          </a:prstGeom>
          <a:noFill/>
        </p:spPr>
      </p:pic>
      <p:pic>
        <p:nvPicPr>
          <p:cNvPr id="27656" name="Picture 8" descr="http://www.nahuby.sk/images/fotosutaz/2008/10/19/karol_stark_134229.jpg"/>
          <p:cNvPicPr>
            <a:picLocks noChangeAspect="1" noChangeArrowheads="1"/>
          </p:cNvPicPr>
          <p:nvPr/>
        </p:nvPicPr>
        <p:blipFill>
          <a:blip r:embed="rId5"/>
          <a:srcRect t="8451"/>
          <a:stretch>
            <a:fillRect/>
          </a:stretch>
        </p:blipFill>
        <p:spPr bwMode="auto">
          <a:xfrm>
            <a:off x="2438400" y="914400"/>
            <a:ext cx="3816602" cy="2476501"/>
          </a:xfrm>
          <a:prstGeom prst="rect">
            <a:avLst/>
          </a:prstGeom>
          <a:noFill/>
        </p:spPr>
      </p:pic>
      <p:pic>
        <p:nvPicPr>
          <p:cNvPr id="27658" name="Picture 10" descr="http://www.nahuby.sk/images/fotosutaz/2005/frantisek_petrasek2005_2157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3657600"/>
            <a:ext cx="2517006" cy="2743200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0" y="3886200"/>
            <a:ext cx="204575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Kozák brezový</a:t>
            </a:r>
            <a:r>
              <a:rPr lang="sk-SK" sz="2800" b="1" dirty="0" smtClean="0"/>
              <a:t> </a:t>
            </a:r>
            <a:endParaRPr lang="sk-SK" sz="2800" b="1" dirty="0"/>
          </a:p>
        </p:txBody>
      </p:sp>
      <p:sp>
        <p:nvSpPr>
          <p:cNvPr id="17" name="BlokTextu 16"/>
          <p:cNvSpPr txBox="1"/>
          <p:nvPr/>
        </p:nvSpPr>
        <p:spPr>
          <a:xfrm>
            <a:off x="2362200" y="3048000"/>
            <a:ext cx="171553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Rýdzik pravý</a:t>
            </a:r>
            <a:endParaRPr lang="sk-SK" sz="2800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3505200" y="5715000"/>
            <a:ext cx="16385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Hríb dubový</a:t>
            </a:r>
            <a:endParaRPr lang="sk-SK" sz="2800" b="1" dirty="0"/>
          </a:p>
        </p:txBody>
      </p:sp>
      <p:sp>
        <p:nvSpPr>
          <p:cNvPr id="19" name="BlokTextu 18"/>
          <p:cNvSpPr txBox="1"/>
          <p:nvPr/>
        </p:nvSpPr>
        <p:spPr>
          <a:xfrm>
            <a:off x="6400800" y="2743200"/>
            <a:ext cx="174759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Bedľa vysoká</a:t>
            </a:r>
            <a:endParaRPr lang="sk-SK" sz="2800" b="1" dirty="0"/>
          </a:p>
        </p:txBody>
      </p:sp>
      <p:sp>
        <p:nvSpPr>
          <p:cNvPr id="20" name="BlokTextu 19"/>
          <p:cNvSpPr txBox="1"/>
          <p:nvPr/>
        </p:nvSpPr>
        <p:spPr>
          <a:xfrm>
            <a:off x="1524000" y="6334780"/>
            <a:ext cx="194873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Pečiarka poľná</a:t>
            </a:r>
            <a:endParaRPr lang="sk-SK" sz="2800" b="1" dirty="0"/>
          </a:p>
        </p:txBody>
      </p:sp>
      <p:sp>
        <p:nvSpPr>
          <p:cNvPr id="21" name="BlokTextu 20"/>
          <p:cNvSpPr txBox="1"/>
          <p:nvPr/>
        </p:nvSpPr>
        <p:spPr>
          <a:xfrm>
            <a:off x="6324600" y="6096000"/>
            <a:ext cx="268695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Masliak smrekovcový</a:t>
            </a:r>
            <a:endParaRPr lang="sk-SK" sz="2800" b="1" dirty="0"/>
          </a:p>
        </p:txBody>
      </p:sp>
      <p:pic>
        <p:nvPicPr>
          <p:cNvPr id="4098" name="Picture 2" descr="Nahuby.sk - Fotografia - bedľa vysoká Macrolepiota procera (Scop.) Singer"/>
          <p:cNvPicPr>
            <a:picLocks noChangeAspect="1" noChangeArrowheads="1"/>
          </p:cNvPicPr>
          <p:nvPr/>
        </p:nvPicPr>
        <p:blipFill>
          <a:blip r:embed="rId7"/>
          <a:srcRect l="20645" t="13559" r="14839" b="10896"/>
          <a:stretch>
            <a:fillRect/>
          </a:stretch>
        </p:blipFill>
        <p:spPr bwMode="auto">
          <a:xfrm>
            <a:off x="6017846" y="381000"/>
            <a:ext cx="3126154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971800" y="304800"/>
            <a:ext cx="204094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b.)nejedlé </a:t>
            </a:r>
            <a:endParaRPr lang="sk-SK" sz="2800" b="1" dirty="0"/>
          </a:p>
        </p:txBody>
      </p:sp>
      <p:pic>
        <p:nvPicPr>
          <p:cNvPr id="5" name="Picture 14" descr="http://www.nahuby.sk/images/fotosutaz/2012/10/13/matus_skutka_352710.jpg"/>
          <p:cNvPicPr>
            <a:picLocks noChangeAspect="1" noChangeArrowheads="1"/>
          </p:cNvPicPr>
          <p:nvPr/>
        </p:nvPicPr>
        <p:blipFill>
          <a:blip r:embed="rId2"/>
          <a:srcRect l="25806"/>
          <a:stretch>
            <a:fillRect/>
          </a:stretch>
        </p:blipFill>
        <p:spPr bwMode="auto">
          <a:xfrm>
            <a:off x="0" y="1447800"/>
            <a:ext cx="4381500" cy="41910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BlokTextu 7"/>
          <p:cNvSpPr txBox="1"/>
          <p:nvPr/>
        </p:nvSpPr>
        <p:spPr>
          <a:xfrm>
            <a:off x="381000" y="5486400"/>
            <a:ext cx="1959191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Rýdzik kravský</a:t>
            </a:r>
            <a:endParaRPr lang="sk-SK" sz="28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5562600" y="4648200"/>
            <a:ext cx="153118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Hríb žlčový</a:t>
            </a:r>
            <a:endParaRPr lang="sk-SK" sz="2800" b="1" dirty="0"/>
          </a:p>
        </p:txBody>
      </p:sp>
      <p:pic>
        <p:nvPicPr>
          <p:cNvPr id="2052" name="Picture 4" descr="Nahuby.sk - Fotografia - hřib žlučník - Podhríb žlčový Tylopilus felleus  (Bull.) P. Karst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600200"/>
            <a:ext cx="3829050" cy="2875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276600" y="304800"/>
            <a:ext cx="221887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c.)jedovaté </a:t>
            </a:r>
            <a:endParaRPr lang="sk-SK" sz="2800" b="1" dirty="0"/>
          </a:p>
        </p:txBody>
      </p:sp>
      <p:pic>
        <p:nvPicPr>
          <p:cNvPr id="5" name="Picture 18" descr="http://www.nahuby.sk/images/fotosutaz/2012/10/10/jan_kneifl_352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3098800" cy="46482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33400" y="5181600"/>
            <a:ext cx="274145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Muchotrávka červená</a:t>
            </a:r>
            <a:endParaRPr lang="sk-SK" sz="2800" b="1" dirty="0"/>
          </a:p>
        </p:txBody>
      </p:sp>
      <p:pic>
        <p:nvPicPr>
          <p:cNvPr id="1026" name="Picture 2" descr="Smrteľne jedovatá muchotrávka zelená je údajne veľmi chutná | Noviny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4245" y="1219200"/>
            <a:ext cx="5859755" cy="3298825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4724400" y="4419600"/>
            <a:ext cx="257795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Muchotrávka zelená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239000" cy="7010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chránené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http://www.nahuby.sk/images/fotosutaz/2005/roland_baranovic2005_1837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4518099" cy="5715000"/>
          </a:xfrm>
          <a:prstGeom prst="rect">
            <a:avLst/>
          </a:prstGeom>
          <a:noFill/>
        </p:spPr>
      </p:pic>
      <p:sp>
        <p:nvSpPr>
          <p:cNvPr id="28676" name="AutoShape 4" descr="data:image/jpeg;base64,/9j/4AAQSkZJRgABAQAAAQABAAD/2wCEAAkGBxQTEhUUExQWFhUXGBwbGRcYGBwZIBocHBwWGh0bGBgaHCggGBomGxgaIjEiJykrLi4vGh8zODMsNygtLisBCgoKDg0OGxAQGywkICQ0LCwsLCwsLCwsLCwsLCwsLCwsLCwsLCwsLCwsLCwsLCwsLCwsLCwsLCwsLCwsLCwsLP/AABEIAQsAvQMBIgACEQEDEQH/xAAbAAADAAMBAQAAAAAAAAAAAAADBAUBAgYHAP/EAEAQAAECBQIEAwYDBwMCBwAAAAECEQADEiExBEEFIlFhE3GBMkKRobHwBlLBI2JygpLR4RSy8RVDFyRTY6Kj0v/EABoBAAMBAQEBAAAAAAAAAAAAAAABAgMEBQb/xAAnEQACAgICAgICAgMBAAAAAAAAAQIRAyESMQRBE1FhcQUiobHBFP/aAAwDAQACEQMRAD8A5qdqVzUFkKC0/mfm7hmDn6t1JhDh2uJFKioOTglweo/tv8IWnPJmS1IBpJJS+W3SruMH0O4ilNCl80tyTlOWPVj8/QxwJVoVpiep8RAmpKioNLpJ5gQVi4dwQRDNQMtNdkuEuLMWURja3pDUhboMqdSm6bpblKiouWcUk5AFiXaDI0AKVS1OlXMRUAbpCFuCk3FCV7Xq+LbG43QFXEkJZE0Vbcxv/KsP8wR0jZejrSVSF1hnotUP5QbjuImavQlhU1HuzkXCTaym909/MPcRokqBYuFggAi1/dII+REDjqwk/Q9w+cp6nKSg2Ls6jYA97fJj1ihOnInJomMibsqmx/iAwfL4QmNeFinUAkY8VPtPZyQPaHzbqY21EooS9QUghkzRcdGfbyLEfKBVZK0T5shYqlrTSqykKJsoWD1YIL2V8cWR1UwpNGCPa8+npFzh+rXzInJqTltiWJqSr3SyfaFjuDCvEeGhXMkuEsKjZSOiJw2GwXjbsmo0n+Ar2jVE0BVE0iphTMdnBHsrV02CjjcgXCer0y0LVsxbyPRQykwrrEKDghmy/baK+lPiykEFpyU0JP8A6gDtLPVTNT19ndMP8oa2I+G+2IXKCEkh7Kf4j/EOAVgFNiBdP6p6jtt9ASfeQQHI675ECY0MqmgqCN8DsQIblaYmY5bmsB9fmSISqCZqiQ4ExX9h9It8PksoA7Al++/9/jCl0KRV0iP2YO3Tpu/zhfic7mCMFSVgebEj5gRvo1FgPl6kfpE7iaSVCY95SgW6gm3wIb+YQ6uJSOW1KWB8430ZpQVNjH6fP/aqDcQ0pcpH5yPTb0jKtOsilAdIz/nyHzqh2qJWtlPRaxAlXQCsvzKvTbKR1hfXKQ8syqgWZdW57doQqZLbiPjMIbtCb3aJbNp6KZhAP2YDqiQWB8zBpRqUVbD6wOm5eHe7At6QMTLWyke0glL29lx3G47KGRGsyemUpaXYkuQC4b3XHz8jBtEpK7Oz3S+L5HdBwemcC28wIWpXiC4NlMXSl/mBn49GjFFDKUyzLWUpCFBL1B1Al0ikh3BNQv0MYkqUAksXQokOfZIIFBfY3+zCwR4UyYhT0EHd6k5BcZIzG0tRQUhRdKqg/UGmkwmNulRO12jVInK8JSgCXFspUHS4wbFi+4MPSQlUtl0y1saSm4HmnKR5O12EbqSpYUCD4kkO4/7sq59FJs56F/dLykqE6yhfEU22K/wNz+HTaecNTYkXB6XH0zCOm1kySohLF8oN0q2Yjy3zF3QJUjlC6ikM4UakDp+8nydolz5ykqUqbLQacKAoKnxdLA+ZBhRY2q6KGlWFgjTtUQQqQr1cyj/bG4A5oknVqlTQboLEBTPbdKxcFLbXDdRH2lMoLQQVoZaTzMrcH2gxHwiypPjPLmUKUCQVBQDkfmBYpW/vAFJvUA9UUnTCN3oT1mnTPRyAJmAXQ9mAygvdDXZyUjcpcpl6VwgoZlC/cEfSzw9PkK06khdQDilYsUnIIY2O+b5B3h3w0zSlZYLHtEBgpOCphgDcDHQBwirSQV9COtlkp8YPW4ra3McLHZTF+h/iETFS/EJUOVY9sD/ent1G2cRbRqEgkLSUs6VhOFDcDpsQeoBifqNKqWuoFmLgjcFiD6jbvCTDvYxO07rUoeyZl/Oq4PR7n4xXIYgPvg97frE1Mpptb8tRfsbgj1dx/iKSwGGwvf0t8zCsJbsNKmEMr99YP1/WENfaelOEzgpHqQyf/sCT6RR0pBQVk+8bdXSg/rCH4ksJMwe4pKm3szBvMD4xonaH7JWqXSkL/MhLeYFJ/wBvzhbRzSEG5F4a/EKQHSMImLR8Db6GJqCGAL2D26mM6uNEz7GNKASX3P6iDT0oNqDjIgHhs9PQP2zBNOi71couR17Q31ZLFyKAAfM9yf7CNAlS1GlJLM7AlvhB1ygo+IslKTjqrskdP3jYdzaMq1ShZIUB+SWpSaX/ADEXUs7k9sYFxZUY/ZX4dJFaAAAlzm5SQCWPcEQ6iYiYQoKUmkspgHbYqByNj0+MbGXVzpIBIv0WMO432O+8JHldaTcl72uMgt2cY3eObkLlqhmSv9qhKgaSqkHIFVm9CY1QQRSsMXN2weW3rn0jdM4eG1L3C0l2IYh2HvHAbsOwgs1QK5gXsp09weYB9ix+UDqrCXRrWQsFLeJLuh8KTcFPcFL26EwBUpAm1IS0tfMh9s8ij1SoUnqGO96KZZWl0kVJ+JFm7WxceojHgBZEv2TckYZSmFh0ZIviFYR0Q9QGJdIPlsYIwnI8OYTUluZIcjZ6R7Q6jJyL5PO0wQulanAOcPds9LZgc7U0uJaabgG3MRlyo3ONrRUddAmJTuEGW4mFyMJRzE2cHoLH/ED4jKV46lcqUk1Co/m5vMG+0UtMlZFN2YkcpNHVwPaQdx6i7gpcV0oKkOyFlAs7pNPIGUSfyi5z1i4y2FfRR4frKk0KNcsZqD+GD717Llvcgi2be1G6pCZKmIKFC9iSksWqS90kb9MFLNENXioZSQpJBYKFr+cdPK1CiEFSQXZh3AZgfdUwt3Hdolui1IS4zpgQJgAKVWdJsD0PQEYfBsbYnzV+JKwapZpPWhTkP5KCh/MkRf1CQlSVI9lVlOLMQ1x+YEJNrkBTXhFWiSpZDFNXIrscAK2LFiFCxp6hhSdAvtCksHxVg4dQPlUaT52gshZdVWH/AFcEfCM+GVTVNU4BFLuCTULtcF1C3nBNShQAFgE2622v2P1hWS+zeUpgQ9lKULdWR12aC66W0mrqWLgYwD2ALGFdMzUqAZSnCz7t2J+UUJ+nT4a5YNQU7HLb/Axcfod7Oa40mrxn/wDbmf1JSVf7oSkaQkAm1qj5bep+8Ra1MrnTVcqlICv6An6gQrrNUorpZmZwBerDAdhyt1qhKWmhMUnySQyQWd/rcmDL04lp5yms3oJ22K2u27DPYZzLm0WUQtb5dxLIuR0Kh8Ae+F9UpKwVqcMfUjo/WCNtbEkH4fLSpYXMVULmwayRs+BZhaBajUlZ5a0jZKSEgfAX8yYxwieDMVVYeGs+XKphC8lDh40iqKZ2xkpIPMauoNJZxnb1gM3RrAqsSRlsscHobj+oXINspmcxT2+R+pxB5YFkpUXe1vUhxsQI42zPTVCWlSlKrnlV7JzSW2PwdJ+cP8T0lKhMSArlS+wdICXH/wAfKF1qKV25kqPsnr59y47EeUUNOuohNOxAB2chvnZ+jdzBYW32ISVhRSpPKfllvR6mPcA7w/KliZVMAbABJcudm6VFuu3WA/6dPhukucqSQzC4IPoTv0jSSspVgkHmJd77Et8D5A2FyJDC8a0IWAvCAhlEM4bCm3Ch03Su2IlI4cVAFNwBYg33s2Wzbb1aLhZViGSTg2clqS4bCsPa/lGJPDxlKlIKhcgEguxG936ggwXRXFt0lsnyuJJTyqSUqZmPvO+PhAtbw9MyWwHvEpI2dlbG6XONs9Qah4J4hBmKci4YOR/MRf4f5qaThCU4Bzud4n5Yxdo6IeFle+v2cRJUpIKFB+o/Xz7xQ0KwJdJwSbH42a7ix9I7ST+H5WShJ8w/1givwzIVmWPQlP0MT8yezT/xTXtHGlbKAJBAIq5QRsXUDYiz7XScZipPUkJUzXIBJAVzJsxduUgfEHfNfU/hCWUtLWpBvfPk73UxY3O3xlazg06W4UAUsHWDYsbgpF7gq+IO0WsqZm/HyQ16+yXqkFKlTUpAWWL52cv3Ge4HaJ0tZ5Qbjdu73byaKSlvSQWAKwd7CpRychXS+fIj/wBIBzA/LcDthgOkXKVIykrJ4knLdm+Jt/SYa0M2sKQxCspPlek/NvODafmlgkueW3cGlr9pkNp01BCgpiCGF/q0PmTsncR0zrBYkpQFADcpJF+0Iy9AR4gSHUoE1JsQD+V/eY57t3PQTk/+YQlJcKGbeySSA5tdJHyhFUsyzU5CUGgqZ7pcN3FhGTnJJ0DZLl/hCYxEs1pTZR9kgEJUbdcCMyvwuuZKK0kCWly53Z2t3/WLkzVL8FRKyFTFkEhgDse45U/SGdLIlilHjIDm4cWAvYu1yAPWNMeWVU+wVUcyr8IaiVMBKKgUnB6pYAg9yBAdZ+Hp8tTGWezX+kd3xHi9U1KRMQoIZlCz9jdrQyviyQWeWrvX/gxosv8AYk5WXKoCioK5vecFyHx6vb0jA1AKwxILYw5Pr6Y3jOnWsJBSnlOUnmfvhmv083EZ8ZJU5FBO5cBx3DjHngezGRLRs5qwFBQLjAdnd9iwfz64hhINLmxSsgqSNikGoseWySCRuYBPlBJuwJ6WB3Bcb2+sFqWybWGNjYuLjDBSsdT1aFIIfRrN1fMSsslfv+6Swzskt/Kb4zGZEhZukXaljghmPYhQb5dBDUvcFi+bAD4NmG0zB6dB94jKWZLo9TD/AB8mrnoxI0iiBWamDC2B0fJwM9IpSdKBffpC8uZiGQqOeWVvs9DH40caqKDBI2YQzLzC0l9/v7aGkqjPkdHAZlmGEmFJaoKDFpmUoh3jC1uGMDrjUrh8qJ4kTjfBxMSKDQQqoNgk5cDBJ3jmglKVFCxS7pWDgOLKfYWzs/oe4nGIXGNGF3AFacHqN0nsf8xpDNumYZ/DUlyh3/sg66VQoFI5anDn8gIUC2FBQAI6hoq6+cthWAgZ5Mi2AVOCe7WhSYh00LI5rEluVQHKpvIBKuoCSNzG02XzKCiysM/bb5R0y0tHj8d6EpunJVLYmlSSGJ/KXDtuygH7QbRUFJQqWCsTCSpQFk2UXffPxgk7VFYSlgAlNSWD3JIIJ72+EIpQSmcFe0QFAnrdNvlEvsT7ofXMS0ipCEgJSVMGd+dQPpT8YLPSyisewzJxc+8HG2A/aJMuYCLFi132Bu4HZLfKMzp9ZSJRFCG9o2+G/U/WBXZLdljS6lKUKKQFhXK/s0g9t/8AiJQ1pBIIqazgVY7gG8Ynsm9uch3YDzEvfrd41XMC1EpBWkWBcJ2H5yH9IvRN10fIk3pCqFM5TUbPdJSWsHYgkesarlG4SoBbiwOSbuBt1bu4bECSlSwEqKVEHlKiQUnekj3XflbOG338d3QsAk4uCT/CbiYN9/MQFP6DMSGII7jAPlj4ZhmUCAPJoSkljt0s/wAnu3x8zBfHjmyzvR7fg+Hxjza2/wDA3GyVv+kAC42SqOaTPWjAeTMc+e8Oyl/P7/tEuTDssxnZTiPoVDKFxPkmHkGCyGhyUYMkwCWYYliNYnNMyfv79YGRDBjRSYJIiLFZsT9TaKkxET9WIxlKjoxuyFrZYIKWJqwHy3ug+6SHY9yGuIHo1FSaHSqYEhlqSHUDvf2VXu242cmPuMS+UHdKgXG182idL1wVLTNDBYLKGwuQpxsk3P8AMR7sel48+cDw/MxrHnde9hdXqFCclKlYQzOWcgbYyYmTZoppcXtZ/wAwOIY4tzrqBIVSm73IDALJ2I9ki1wO8LoSAtA5XNakg2G7P97RbRwzTs+lIuVEe0fkGalOX7lmiidMgU11eyFFLtuSCTklg9zvAZc8OynV+Wm1jnm6O8acT1ZKSmoXZNrljZi2SEvnpFBSSNlNSk0UWJV1UpXNSN7PnsBBtKQqoqUQbZLegfpaBU0UBbnmdlZGcqz8Io8qcWJuSlvR/vcwVbF+WIBIUCFqUlZ3IsFAMQS7EON2xki0azZdKCFObgpUFKY33STdJDl+rbPGrlzMdiLKKX5wAOYAWqCQAXsAxcQJc+trMMs75a+Be3lCyOo2dfi4fkypPo2lGCIMDogyERwNn06pIJLvYfbQREfSkkQWWmMZMakFli4hyWm0LQeWuMnITkMo3hqSqEfFEZlz7wuRDZblKhlCojS9TmDo1cXHKYyjZXBja0TJevEaL4gIp5kZ/Gx/UTBEnVzbwKdrInT9VHPKbkawVAOKzQEKfEROHTAFlCy4Njyu3uu+SwSD8Ru8O8QmulupA+JETdNPLy3HsgjvlIZgHJZvO8er4Kag7PK/kGvkX6/6UZM6icUMxckBRe78wdOQQ/wPnCHEJYGotdBDJL3Gage4VaHZ0kzJMssKklCV3BsGZzvyEPsHG5gemmeImYCnmqrSoe84qf8AjKAx6kB7gk9dHmNW6ASiFGlyLXOO4AO7gRjVKHjB7UpSW7lIA+Txt/qR4beEbl6gdg5LNgtY9GjbSaxq7AuoHmT+UUj0DGJC1QxITS7jmBqJF2DFgFbqMFUpANwhVhZYsnNk/J/SE16s00pVk4DXJ8sk/ARroBWFOpi/mfW0PfSHTZovUkKC3I825R7rfu1HPQwTTpCrgMDe3fp8YX1FJ2BSbKIU4GwDAkqYMaanZx+7FDQgUjyH0EZeTpI9H+Pf9pMIJMERLgwjAWI4bPW5s2KLiMy4xMni0AVqRGbVolSYcqzGUzIROpjBnxLgyuQ94sZM6JvjkxhU60HxDsqjUtGRqYj+MW8n+Ubibs/2xMHxAUxq41OqvEhWrSkE1BhuSw9SbCEV8flA2UT5A/UgD5xpHxpS6RLnFds6Nc941F+/32jm5PE5sw8oCRa/tHd82G2xjpeF6EEJqKioCxJuPXOSYcsHDUioPkrihTiEpk87oLhVKgQW5j7JDg8rjrcZtE6Qo1p5qVFanBuEpNVgcb/d472VpywFKZiQXAmALIIZqVe0m46neIep/DSXeSgpUVDkKhyglzQosFpcksWVsArb0cLgoqKPH8nDk5ubEdGESl0EUhVKeaxNSgioJN6Qef8AkT1hLRp/ZhQcANTf3ahMTfqKSk94zo9NMl6mTKnoKVmYLLSQSAUsRioEg/ocQ1w3Sfs00uUkKp/hYzEv/OAkjqoiN/wcWSL00Kz5nh1UB0EkN+8XSAOxLenlA6EpCUOylDlWzpN2JVvc4zsWvBtRw9SpqEhKjWhK0XdkMEkqDWuo37DvDvHNHKkkJChzGoA/9s7qO1PaFx9hxuQvwl0KUkoDE3JAJLOCyi4Af0tBOIS0S1OgE1EkowUXsCxY7x9wtBSVStRJdF1JWlQUkJZzlVQBPzaEZZHiTK1JSHBS5GCMelh/eLqkVKPoFqTyUIpDi7JS18dcC79SYNw+aQhIOwA9RaEUS0KBWkIZTUkBZKiXNkqPKGBckBthBtOsIJQbnOcvfBwBj0MYeTDlHRr4eT48tSemU/GMAXOMKTOIJuzFssXb4PAv9U6agCbOAAHw73IYd+x6GOOOCb9Hpvyca9jqppMCUTConC1XiIBLOpBbLWIBTV2q9YZkacLRUJibEV+8ydzZTZI294EAsY1XjSM35kPRkrA3+/v6xt4tuvl99IWOm5rzcqYCkBwT7VXnmwIDeUfSpKUqYupRLJUJhUEkB1AgpZQIs4LOk3O9rxbV2ZvzX6Qz45aw+zk/C0DOpLm3l2Dgt8oKsPYRudOE5iVhihPyZsRmTFM3b6i8H0cpSnmTDTKSTUrDtkAm7lwH/WHJOgDeJOIQgXAO/n0HpHOcZ40dQpMpFpEtgkdWwT9fnGsMafQuc5urAcV1RnrrIYPyp6Dy6tGdDo3OI+lynMWtFKEGXLxjSPR8fAlsc4dpQLAbff32jqNCkC9ojaQffytFfTKZo897dnZLqi9plWg4Ywloi7+v6Q8AwxeNldHDNKzcTmASoCYgYSu4BDMUkuUkbbDpELW8HEtl6ZzLQqsyFOVJpBLoPvIdjkkEDLxXqPp97+UaLLjLH7Eawzyj30c+XxYzX0ziUcTTImTQDUtNMlJZ6USkgerqqU3cZxEydqnprAUFeRAT2O5+voIqfiDgs0zVrlIEwrNRSFJQatzzFi9za5c26oyOCzpcsmfLEsEgBNQOWALBxkjptZs9KlyjaZwvHwlxkL8ZmGWhTKBdIDiz7fKoFu0cp4f20W+JTiU0i9wBbDDB73hbTIS3Mk52U3qxBPz2i4riiJf2lrSFnAUWSaQE5c4YA7AWy25h7VyUmgJpYgOQkKbmNOGvZnPWNuGrlhwalH3aks3qHBPcn6wdZSVE+GE4vQR1wWJy/eLbON3ZLXLpUkqQSlXKQSklhSQUqSAKi2Gd3d3g09AQsszHoblKuz2DA3N6k+cA1x6HBf3iCw9q9wc/GAlJFJuxZnYAgk4BuUn8zsC/WH2al7T62XhykhnAWpIVgA2LVNgsds3gE2QXSCwquhlEhJHtpBIqSq7tguWxCB1SlFK2Fbv5sXNgeUXtgMCIyjWU1JYvixSQWdgtIYbvVl09zCor9BzPWlQdVZ2TSQo4I3dPV2PV8Q9w3TFV2KRUSADyuQ3K5csHDlj2ifw7W+LMEmkMVE4skAXYfPzI2AA6+VJAAAjKb46NEB08lILF7kBgHJd92YYyY6LScIljmKFEm7FQNPozfKJek0pWosiooZTY5SALWy6VfKOi4dOSpL005DHDjINvv4iKxwTWxydHKfj6UfAIYi+TfAO2R/gR55wuXYnvHp34sulTuQD5kBgSO5zHnfDU2PmfqYc3xizq8VXMd0yIqSDCklEMyy0edk2ezjkqKcmZ+kUNPO3+3iGlcHl6kiMDV7On0mtY/f30iwjUEi144uXqsRR0+tbeNFJGE8dnTpVYDeATFYIhGRrnzDM2aG6fe0W1aM0qexfVsRi3QxBn69a5nhTACkUkG7qAIVfqbH4HrahqZ1to5zjy7Ajd05Y8wJF9rpb+aF486yV9mfl4U8fL6J61JV4jAkqDgdytJsBvS9+j4iYUOTStIILFJCrN3AbrgnEU5s1IqBKipg1NKC7h3UQrYU+ycnG81ZKOYSEkLwFALIaxLrD3L3AALH09NHisc0emSsFRUpg4NSiSD0p2P3vGUaIpXSDZSXAIYEg3tzXZQ+BhabrqSZgIQrFg4UOikjcZB8x5L6zitRSU1Brghj1cbHBOepiqM3RS1OnUBzJFLM9z2s2Dff5RLf8AZIN6wWBKnsksxDcrAWHfpYLniSlmxJb5d9wHjEvUZZixcja4IqB+HwHeKpiVLo+nzzZRWkNcWdz6DP8Acwtq5pd3JSQ6fI7en9oBqprqOSYwhTpKelx+o+F/SKUSXK2P8I14lzUqIe9z2Njb1f0j0JOoSE1EgJZ3ePMeHodafP4tf6D6RVXOUUhJUSBgPb4RjmgmzTHtHdfh/iqJk1YSCOUMSBzXvZWBgeuzCOk/DqTTYBVzc9ioE55XN3Du57CPPODgAy19A59A5+Yj0PgGtTfwloNgVJvnc5YPuz9YWGS6NMkQfG9CljZzuWu17fO3r1jybhtipJd0qIvnMew8b1qSgs1btTvt8nu428o8cW6J6n95R+N4rMk46NfGlUtlRC2gwXaECuNkT489wPVjMohcfJXCkudBBMjNwNlMeRMhiVqIliZBUTIzcC1Mu6fUw6NZaOdlTYbTNjNuSHaY/qJj4iXr2Ukgs1s4sXu126wdS4R4hOKJalgkEMQRtcXv2eHhv5F+0Rna+KX6f+gEnTiotSk7zCoAPdyFE1DfBEI6nQqQsggK7vY7GknN3ffrGdNrp6piRRUAQopCQ7MMEhxYjfpiG9alYVaWtulJLY+Bj3Ko+c7OZkzV4CWJyGd/R7fAxrNnAXWAVdBf+ohvlFKbolhLNMA8lB/Ms7dsRK1GnL+w46XH392jWjCwcyeSzn6N/SRGiVkKCrWL2wx/xGBKH5cZYi3ne0NahLbD7694G0gSb2Bnoc/f2IrcE4P4kusNUSQNgwYfV/l1iOtXKD3Y/UfKOt/Cc39ihsOr/cfv0iZXxKVKViUr8KahMxwEFIcBlDBB6gQwr8Oah/YHnWj/APTx1iJ9rHPeBTdSok3OLd8xm7fZpF10LcC4QqW1awCklqbvvZxi7M3WO10/D5CmJDFsp5cOPdYYjj5EkkuL+j/8R03CyoM5cdCA7eYJBtDxxSFKVj2p0CEB0lR6VKJ+ZvgR5J+MNMUTltdzUI9e1K+Vo88/GOmqUGuU57BsRckODORl6kEXse/6GN6onTzdmcu0aJqGCR99MRl8SOmPktd7K6JsFE2CafSAi+e0bL0LYJjndHTHyEaJmwRM+BK0pG8YEsiIaRr88R+XqYckz4h1EQzJnRlPEjWEyyJkJcVnGkJAepTNUE2AJOQewxvGBNibxGeqsB+UM6fm53BuPSDx8Vzv6I8vLWNr70WuD6ddyq6bhIKuZDEHlXSOX2nDZazu7U2cSo3CQLNS/wA1Ak7Rzo/ECpYKCkLDuCFM27WB3hrS8blzA62lkdQ4PkQP06R6mzx9C6pZWQCgJDEkgFLAbdD0cdcwsrg6S60lu5UwPV2u3+I30mpQmpJCyoWZyoGwBcKLAf4tG0/h8qYos4SyWD1CopSS4zZRO7W9Ie7I01QhrEoQwKq1DYBkjsbX2ibPnvkn77n+0XdFoZKlKClKVS9gFAJZjezscAgNeJmq4apJ5QpiHBO46iwByPjFKr2Q0/Qrp0vUm98P1EVvwzrKSZZft262+94jtQc33A+hOHt3h3TraYlQDAl3Du1refp0imSjuNPqC5GXzDSZuB16+tvKOe0usU2xfD59Id/1BKSQDYg+XnGdGhb080hwfp99dvnaK/DpwLc3+M2PxMcmrXgHBItfAB752GOx6Q9wviwCmcC+De5bCntnf6w0B2Cywvj1z+oiXxjSBSCkZ3P623gKNQlKqgUiprAgYcjJve4aGpuotth+1mz8YqhHj2uTRqFfurIb78xD8vhpXPAFkKdQObBn+ZA7PGePacK1oALAUuTnp6mzxcQkpZ+lr2a9nHr8DiJkhxY6OHBw2+waMajhk0KQlCHqLYDixL3UHAbzz0gvDy4AqS7tdw9tulg94t6ZBWilaeUhQN2UFO1gzk2JcXFs7Y/Em+jTm0c/r+BamWkqZKkgOaRcDqUnbfrvYAxz2tnrSgqCUuOoLZ7ER65oZiwpCKVKSHqVU5DYZySSQXJcXYteOM4zwQhE1Kb0hQFmcpdi3dhGOSChJfRop2mcMeMtmULpCrLI6OMHF/h3gf8A1dOySD3L/QCEFpck7uQf5gf1eAaeUVO3Q/Q/q0diw4/o5/myLplifxJZSyabjIUHHcDLwtweV4s6VKVZ1AAtcAXI+Vvtg8hSSpw+CLvfo7bPtiKHB+GAmvx0pKeZKUuFWLgqdmxgPmCMYxTpUOU5zat2OazhgSHPVn7v8oQXpGZvlFPXTBQrmqcu71djU33eJpWzMoFw9iA2bF4l2XSNZCwCxctSQodPP4W7Yinp1o8MqqINrW5gMOAzFwb9/OMTpCVy0UhMtS0VeGCSlYBNVB91aWuk9gCbCJ+jlVEIYKyw7XOXvYOBvFsyWixp5BACk8yV4LgYch+7inoCXjSTqnQQzgqbOQlyD+nl5RpqpswXBShAalgCxSwq69PiYzxDSBJSpHI5KilQpKb1ANc4UA37r3eEX0LplInJUbKWDflFujlr4O/wsY3RLWkoRLTuWuCSAzlk3UbiCLkIp/ZoUFJHMqwSXchnyxH6biEeJIWfDUlRryE3BdhcPg5tAtkvQ3/rFOAlJIBuVJ83f3gPWGZhDkIUlQOUvdBD/FJZwe7G4iPqNQtQK5iTYAEsxJLHmw53cNtG2lmqKktMVS4Ny5AscnH8QpOIdCtFzS6uShDLUs7KWzgDZgDcvdj0ftGpdC60NOSSzJSV93LAsCLjtfaF+IauqYTJpBKLgDlVkl2Pl29HjfhepUETaEKSn30OQQA7tcEJyXflJfvEl6KMnitaEqLgJuCgVMGIPtKGAWKrt8HYT+I1+wqkJIufaWrDUh2frn42jlNSFuqhlB3AtULqOCGDAkOP1aBSQoEAun8wBHwN3w+XFvOKJ0UEoKp6pxLglh2HT6bbGLqp1VID2UCSD2a1shhf/LRUFObh3diCxz7PR8v0FiMb/wCrUmrlJuwIS1t83BYdLXaE9jSSLEmSEzQJSgFp9lJ3bLP72YrTWUJblDklQQSzlN3QAzkBaXFs/DkpfEStTK2HR9unw6wCZryJiSrlpek7ss8ygbuzJuH37wkDPWfw1r0kW5yksQOZiCXBbDW73HUE0NVo5ajUk+1cpUMHoC1xbHaPP+BcSSiag1haWIUsFKixUFJJAsoAhIcZNgC1u30WrSsGlQJBLtnsSOn3mBwU1TC3E5L/AML5akJad4ag4Y3e5KXOXFg7Ow3a6v4R/AssapSZ6ZlMogkGwcnlBtzpIBLggFnuI7aRxMJUQtQAD3cDfcv0+j7GMI/ESFpVLlLRNakEizFRYVKYJL9v7mHX5CjwriyVyp0xC2UpMxaSpgHKVKSSOjkE26xPmT1HP35x0fH9QmZOmqDc6phdxcKKwFXbIKVdjbaIg0yCBzMfOxOzdPmO4i1RErFSo7R0un0yWqBSyr4q/wCC+wtEFWnUCxSQejf2h3RaKYQSFKRdmcg26hKgR6wp1QY+y7o54ChKmIIWhVaQfaqHtJAexIHWDI0ckktMSAlTsvlALuGUpum3/Gy9WgimY4KElImkcyS1jekrA6Fi4sWLRkBgaUJX4rVrQxBSbrpKtiRgB3d7MIzNU0xeXwjUTLsF3eoKBQWwlxcN+vx14loJgAJpLl1qsyAzMzk5wwy3UR00iZK8MhMxKGsEOkBnILA4IIMccpa0zFrC3RelZSeVyNhaoXAfz8mJpDmpkLYJkuktctSWDZUS9rCzt6tC+hl4WrxOWxruAXSCUpKXs4dxZ93aNNBOWkhIYikOSkFzcO+xezHvncwllIHMxLux6l8v36d2tDDstDw3myyQ1kVM5S7lNbg7uP6s2pVl8PAUTUoKan2QSGL+1Z98g52hfh801rKgWIZSeYVVFRULGwdzm1W7AQKVqV+9KpI95YFTNlynP8LZ6OIQD0uRJYoQUEqLOS5qN8DGCW69bwE8Omy1gpWr92wAIYgOAQGFrXx0gAoAskBWKmSOhBDMHtt3tDvDDJcoWQWZ1PcEvcPnZh3a7QrKozo5MxSqK1JXTZ0Cl3AaosQccveNU6jKFhKmNNKagoKdqVWVLNx32h7VaqWhKqlJSWCXrsSAQ1vac3ZW14QROSkBSlkAsy0Nd7kHzuc97sYELQqsJJFIDB3K5dBBw1KCCfgAW9CvN0KRdKEdC65sm7j2RM5c9D2h/iIWuUqhQSS+5uLFiWsSWO4t3aEtQqYml3CkgAgFw3QkWI8opCaNxoJhYJlkhiTStSi7WApP6jtvBRWhKgZSqsXCyh7M4VbHarN+khWp2WEFiwIz5NsxAFmx1vDUjiJIDqpZwKXTkAe6DawwCfOAWg8nictmV4QId6GL9LKUpQV2+UDVrWBqZr+1LSAGs37MrJI+wMxj/qCwLplKpcFJBLhhZ8hTP/aDpkBSUmhCAtzkJFiA9gPZYMGGO9y6CgcszgKkKTQWJFKUvszKSCo3t0G4Jip/1RdBBPh/1EEZwSCLkXv2EISZiz/2UopLOFLKl5JUDhj5GATVTSWQJrkP7YTTYFlJEsfInzywPox4BUQEpQo7+GylAbnw1Ms/0vlo+ZSbEpEwPYJpcgPilNv8QdOhmBP7UylquUoICi/8TAO2NrC7Wj6XxKazEKCA3LQkgXyxZvKAAOjQJqA5QmYVAiygbK8yGNtsOPIGvUpU6YXKvZuHuaQ8Z1M0rUVJRLYe94Zl2DXqlLb7EGE0F1KRLKiblEwo6XIWkue4A9TeFQWWJs7UJ5UTE0JA51E0oSQC6ysml3DJZzsDAdHxRImW1ClV2mFjLrOykgewzJDNfcDYmp4eaDSrmGK2Ia/IpOCguXNjjo0R9XoeemWVNmh3psCw5eYAkgEl2Z7vB2HRnX6ZYUSkeMi5BQS3MSohg5DEq6bZgydUyAiigKBJQxJPSpXR26M56Q9wrg+oSKkIMt7KqIAY9XLN3N7w+jRD/uzNPSGsFhzl2CmA5mNzdoASJHCtOCCtXMUM1IJSomyR1U6rnlwhV2eASxM8RSVBlhyKiwYZFNio4sMt2i4NMhrhCwC4eYgMrAIQmYQS25V1sQYT1tIl8yHIc1BQDHHtJmqSH2dB8hiABGpaiQSQ38xY2cBFrfEsA4dxlOsOJgCVKIZgWLOGKk2S9nzjbMVVzBMSJ0gS1XD1KSlUtRZgx5XNrg3Z7PC4QpK0VgVKakC7m7gHqGY+W4gGISluoJUwCldybuQwUnlt1Od4DP1QQo8t8kDIBGW/R93wRF7WTJbKKwymNBa9TpDjpZxEEz5S1BMsrUQ5UWN23bc+bfpABmZOTM5FJopLhnblOGLgHNvOMcU1KhJlzGDg+HOQQOdgKSWxYFunpBJYqsKgbizX6vV54h1CBSUKQaSCCVbkMQTi+RtnaFy2HG0QeE65NVINNiADzA4tdmOWv23izOWcArABUSAOrWUGT5s+TviC6zhOn8RSWCiUikA3DunmIYKGDnpfrW13Dky5ZmLJK0hIJTzAEsAk4e2T5WNoHJBGPo4xMnxJiQmyi9hdz5eX3eGxw+ZJIUbAZSwJbqQ9V9rD+7etUtI5VigiwAKSQxSXCbe0CQ/9oW0jgp/as5DJUXoG7Wfbf/MPlrQuNMWEhav2hExnLqCSwUfdUSXScm4a+0VOIcVrQgggKSRcbKFmBPtPnFm3jXU6tqkpUlYUr2qgaVMBUGNyx9HBgKJc0WmSrhNljpsxNybi/f4LsfQ6ZVIALGxBUggBxYpSwIOS5AAuNjH0rTmYVFBIULkMwYEXIAUA5PXcY2Hw7UcqUqRUOhAKkncsRcen+eh4VxFJqKjLZbD3SVBLkBnw5J9R0sqKTObXMKedajLSzXHKbgKCbNVbDfSzBKVKllCrKKgq3N+Ylg7qZQtv8orztRLnSjLVLIUCXSQwIGFMGfvTZ/SIYUqpUqX3ahgWbqcKz3ItfMABpyAFMopvisKlkDqwBAZx3O7NGi1SE+xMWnqyZan7uq97227RI12rBcKU5OCzb4bv94aM8PkTGKnQkHBWkKds0uLZ+2gV+xOjp5zqSUk2x1L9D29IkJllNTLc/lSC/diPhDqi5ve+8T5M4kSiT7WbAbPgYgQM+1pdgZq1AWIdTp7psQ4xj+8WtXNlFCQDLuGQDSXUXaks1Tu3eJE1NM1hggHO7P8AWCSVkEnoiYQ97ilrHLQ1sXQOdrJcqlMyShRIDyympTbKLqdD26FmtZzvLmKoqTKly2UAFBKgqkliHKiQHOMGodo10UoKmSyQ5WTUTclg9zmCavTpQtkhve9SVD6AWwL9S9C2TpMitZpdApdanJFr81iB1DtiKOn1ZQGCBNyFAF36FgLFLJuxZt4GqaVaaUssVFSgSQNiw2z3zApmsWhaQksFBThgcAkZGe8IEHXryuolAP8AE4xhl01As4O3yjTTzZZmfs0kKf31crGxYdb4AOISnzSpRc+8O2R0EUABew6YhD/Jtq35fZe5a6XDpxmksGe1/hG2tXJKhMKkoNnDgjpZQIcsxxtbaJUmepZ5lE9nbboIX/FEsS5ifD5AQbJsM9BD47oTlqzoiELlKMudcDlVXbluR/CwUz9zCpnTVySS4SyRNVYvSWSepv0v7O+eW0ntA3c1Xdjg7x1fCS4KTcMzeefqYJKtBB2N6AJKFhUupKKWWSKlJ56lBjgKpDbPErXVgFkqpBDKpep3y9g1h39YLqNWuSlBlGk+IcAfum4ZjD+q/aIVXd2duXLj3W6CFVFejmkKCQUqBZweU3uxUGG5DZ6Aw+eJS6ChCAm5Dk4KS2WcjmB9RE6WXUE7VD5tv6Q5qtOlInUj2Ji6d2uU75sB8BDdEJgJUxRPOoqQeRwDYLDOHJxn+WPtVKo2zkFlNkZFjb9I3nJ9kYeWl2LZd8eQhOWakLe9NbPfALeeBFIljun1k6WE/tlhJuQFlut72LNYX2h//WmlUySRUACWQxKi+WspwFYL2PaDp0yTMuCfZFyTZk9T3MKfieSmVMIlgJChKJA7JmgN0sBjpE3tWWlSbFJfEFKUBMSAo3yAT0sLgvu0WpuimKQhSGQFOWUlzs/Kbpu+5Bt3jnNUj9skXZwMm1hg7RSTPUcqJY2vDZKZ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78" name="AutoShape 6" descr="data:image/jpeg;base64,/9j/4AAQSkZJRgABAQAAAQABAAD/2wCEAAkGBxQTEhUUExQWFhUXGBwbGRcYGBwZIBocHBwWGh0bGBgaHCggGBomGxgaIjEiJykrLi4vGh8zODMsNygtLisBCgoKDg0OGxAQGywkICQ0LCwsLCwsLCwsLCwsLCwsLCwsLCwsLCwsLCwsLCwsLCwsLCwsLCwsLCwsLCwsLCwsLP/AABEIAQsAvQMBIgACEQEDEQH/xAAbAAADAAMBAQAAAAAAAAAAAAADBAUBAgYHAP/EAEAQAAECBQIEAwYDBwMCBwAAAAECEQADEiExBEEFIlFhE3GBMkKRobHwBlLBI2JygpLR4RSy8RVDFyRTY6Kj0v/EABoBAAMBAQEBAAAAAAAAAAAAAAABAgMEBQb/xAAnEQACAgICAgICAgMBAAAAAAAAAQIRAyESMQRBE1FhcQUiobHBFP/aAAwDAQACEQMRAD8A5qdqVzUFkKC0/mfm7hmDn6t1JhDh2uJFKioOTglweo/tv8IWnPJmS1IBpJJS+W3SruMH0O4ilNCl80tyTlOWPVj8/QxwJVoVpiep8RAmpKioNLpJ5gQVi4dwQRDNQMtNdkuEuLMWURja3pDUhboMqdSm6bpblKiouWcUk5AFiXaDI0AKVS1OlXMRUAbpCFuCk3FCV7Xq+LbG43QFXEkJZE0Vbcxv/KsP8wR0jZejrSVSF1hnotUP5QbjuImavQlhU1HuzkXCTaym909/MPcRokqBYuFggAi1/dII+REDjqwk/Q9w+cp6nKSg2Ls6jYA97fJj1ihOnInJomMibsqmx/iAwfL4QmNeFinUAkY8VPtPZyQPaHzbqY21EooS9QUghkzRcdGfbyLEfKBVZK0T5shYqlrTSqykKJsoWD1YIL2V8cWR1UwpNGCPa8+npFzh+rXzInJqTltiWJqSr3SyfaFjuDCvEeGhXMkuEsKjZSOiJw2GwXjbsmo0n+Ar2jVE0BVE0iphTMdnBHsrV02CjjcgXCer0y0LVsxbyPRQykwrrEKDghmy/baK+lPiykEFpyU0JP8A6gDtLPVTNT19ndMP8oa2I+G+2IXKCEkh7Kf4j/EOAVgFNiBdP6p6jtt9ASfeQQHI675ECY0MqmgqCN8DsQIblaYmY5bmsB9fmSISqCZqiQ4ExX9h9It8PksoA7Al++/9/jCl0KRV0iP2YO3Tpu/zhfic7mCMFSVgebEj5gRvo1FgPl6kfpE7iaSVCY95SgW6gm3wIb+YQ6uJSOW1KWB8430ZpQVNjH6fP/aqDcQ0pcpH5yPTb0jKtOsilAdIz/nyHzqh2qJWtlPRaxAlXQCsvzKvTbKR1hfXKQ8syqgWZdW57doQqZLbiPjMIbtCb3aJbNp6KZhAP2YDqiQWB8zBpRqUVbD6wOm5eHe7At6QMTLWyke0glL29lx3G47KGRGsyemUpaXYkuQC4b3XHz8jBtEpK7Oz3S+L5HdBwemcC28wIWpXiC4NlMXSl/mBn49GjFFDKUyzLWUpCFBL1B1Al0ikh3BNQv0MYkqUAksXQokOfZIIFBfY3+zCwR4UyYhT0EHd6k5BcZIzG0tRQUhRdKqg/UGmkwmNulRO12jVInK8JSgCXFspUHS4wbFi+4MPSQlUtl0y1saSm4HmnKR5O12EbqSpYUCD4kkO4/7sq59FJs56F/dLykqE6yhfEU22K/wNz+HTaecNTYkXB6XH0zCOm1kySohLF8oN0q2Yjy3zF3QJUjlC6ikM4UakDp+8nydolz5ykqUqbLQacKAoKnxdLA+ZBhRY2q6KGlWFgjTtUQQqQr1cyj/bG4A5oknVqlTQboLEBTPbdKxcFLbXDdRH2lMoLQQVoZaTzMrcH2gxHwiypPjPLmUKUCQVBQDkfmBYpW/vAFJvUA9UUnTCN3oT1mnTPRyAJmAXQ9mAygvdDXZyUjcpcpl6VwgoZlC/cEfSzw9PkK06khdQDilYsUnIIY2O+b5B3h3w0zSlZYLHtEBgpOCphgDcDHQBwirSQV9COtlkp8YPW4ra3McLHZTF+h/iETFS/EJUOVY9sD/ent1G2cRbRqEgkLSUs6VhOFDcDpsQeoBifqNKqWuoFmLgjcFiD6jbvCTDvYxO07rUoeyZl/Oq4PR7n4xXIYgPvg97frE1Mpptb8tRfsbgj1dx/iKSwGGwvf0t8zCsJbsNKmEMr99YP1/WENfaelOEzgpHqQyf/sCT6RR0pBQVk+8bdXSg/rCH4ksJMwe4pKm3szBvMD4xonaH7JWqXSkL/MhLeYFJ/wBvzhbRzSEG5F4a/EKQHSMImLR8Db6GJqCGAL2D26mM6uNEz7GNKASX3P6iDT0oNqDjIgHhs9PQP2zBNOi71couR17Q31ZLFyKAAfM9yf7CNAlS1GlJLM7AlvhB1ygo+IslKTjqrskdP3jYdzaMq1ShZIUB+SWpSaX/ADEXUs7k9sYFxZUY/ZX4dJFaAAAlzm5SQCWPcEQ6iYiYQoKUmkspgHbYqByNj0+MbGXVzpIBIv0WMO432O+8JHldaTcl72uMgt2cY3eObkLlqhmSv9qhKgaSqkHIFVm9CY1QQRSsMXN2weW3rn0jdM4eG1L3C0l2IYh2HvHAbsOwgs1QK5gXsp09weYB9ix+UDqrCXRrWQsFLeJLuh8KTcFPcFL26EwBUpAm1IS0tfMh9s8ij1SoUnqGO96KZZWl0kVJ+JFm7WxceojHgBZEv2TckYZSmFh0ZIviFYR0Q9QGJdIPlsYIwnI8OYTUluZIcjZ6R7Q6jJyL5PO0wQulanAOcPds9LZgc7U0uJaabgG3MRlyo3ONrRUddAmJTuEGW4mFyMJRzE2cHoLH/ED4jKV46lcqUk1Co/m5vMG+0UtMlZFN2YkcpNHVwPaQdx6i7gpcV0oKkOyFlAs7pNPIGUSfyi5z1i4y2FfRR4frKk0KNcsZqD+GD717Llvcgi2be1G6pCZKmIKFC9iSksWqS90kb9MFLNENXioZSQpJBYKFr+cdPK1CiEFSQXZh3AZgfdUwt3Hdolui1IS4zpgQJgAKVWdJsD0PQEYfBsbYnzV+JKwapZpPWhTkP5KCh/MkRf1CQlSVI9lVlOLMQ1x+YEJNrkBTXhFWiSpZDFNXIrscAK2LFiFCxp6hhSdAvtCksHxVg4dQPlUaT52gshZdVWH/AFcEfCM+GVTVNU4BFLuCTULtcF1C3nBNShQAFgE2622v2P1hWS+zeUpgQ9lKULdWR12aC66W0mrqWLgYwD2ALGFdMzUqAZSnCz7t2J+UUJ+nT4a5YNQU7HLb/Axcfod7Oa40mrxn/wDbmf1JSVf7oSkaQkAm1qj5bep+8Ra1MrnTVcqlICv6An6gQrrNUorpZmZwBerDAdhyt1qhKWmhMUnySQyQWd/rcmDL04lp5yms3oJ22K2u27DPYZzLm0WUQtb5dxLIuR0Kh8Ae+F9UpKwVqcMfUjo/WCNtbEkH4fLSpYXMVULmwayRs+BZhaBajUlZ5a0jZKSEgfAX8yYxwieDMVVYeGs+XKphC8lDh40iqKZ2xkpIPMauoNJZxnb1gM3RrAqsSRlsscHobj+oXINspmcxT2+R+pxB5YFkpUXe1vUhxsQI42zPTVCWlSlKrnlV7JzSW2PwdJ+cP8T0lKhMSArlS+wdICXH/wAfKF1qKV25kqPsnr59y47EeUUNOuohNOxAB2chvnZ+jdzBYW32ISVhRSpPKfllvR6mPcA7w/KliZVMAbABJcudm6VFuu3WA/6dPhukucqSQzC4IPoTv0jSSspVgkHmJd77Et8D5A2FyJDC8a0IWAvCAhlEM4bCm3Ch03Su2IlI4cVAFNwBYg33s2Wzbb1aLhZViGSTg2clqS4bCsPa/lGJPDxlKlIKhcgEguxG936ggwXRXFt0lsnyuJJTyqSUqZmPvO+PhAtbw9MyWwHvEpI2dlbG6XONs9Qah4J4hBmKci4YOR/MRf4f5qaThCU4Bzud4n5Yxdo6IeFle+v2cRJUpIKFB+o/Xz7xQ0KwJdJwSbH42a7ix9I7ST+H5WShJ8w/1givwzIVmWPQlP0MT8yezT/xTXtHGlbKAJBAIq5QRsXUDYiz7XScZipPUkJUzXIBJAVzJsxduUgfEHfNfU/hCWUtLWpBvfPk73UxY3O3xlazg06W4UAUsHWDYsbgpF7gq+IO0WsqZm/HyQ16+yXqkFKlTUpAWWL52cv3Ge4HaJ0tZ5Qbjdu73byaKSlvSQWAKwd7CpRychXS+fIj/wBIBzA/LcDthgOkXKVIykrJ4knLdm+Jt/SYa0M2sKQxCspPlek/NvODafmlgkueW3cGlr9pkNp01BCgpiCGF/q0PmTsncR0zrBYkpQFADcpJF+0Iy9AR4gSHUoE1JsQD+V/eY57t3PQTk/+YQlJcKGbeySSA5tdJHyhFUsyzU5CUGgqZ7pcN3FhGTnJJ0DZLl/hCYxEs1pTZR9kgEJUbdcCMyvwuuZKK0kCWly53Z2t3/WLkzVL8FRKyFTFkEhgDse45U/SGdLIlilHjIDm4cWAvYu1yAPWNMeWVU+wVUcyr8IaiVMBKKgUnB6pYAg9yBAdZ+Hp8tTGWezX+kd3xHi9U1KRMQoIZlCz9jdrQyviyQWeWrvX/gxosv8AYk5WXKoCioK5vecFyHx6vb0jA1AKwxILYw5Pr6Y3jOnWsJBSnlOUnmfvhmv083EZ8ZJU5FBO5cBx3DjHngezGRLRs5qwFBQLjAdnd9iwfz64hhINLmxSsgqSNikGoseWySCRuYBPlBJuwJ6WB3Bcb2+sFqWybWGNjYuLjDBSsdT1aFIIfRrN1fMSsslfv+6Swzskt/Kb4zGZEhZukXaljghmPYhQb5dBDUvcFi+bAD4NmG0zB6dB94jKWZLo9TD/AB8mrnoxI0iiBWamDC2B0fJwM9IpSdKBffpC8uZiGQqOeWVvs9DH40caqKDBI2YQzLzC0l9/v7aGkqjPkdHAZlmGEmFJaoKDFpmUoh3jC1uGMDrjUrh8qJ4kTjfBxMSKDQQqoNgk5cDBJ3jmglKVFCxS7pWDgOLKfYWzs/oe4nGIXGNGF3AFacHqN0nsf8xpDNumYZ/DUlyh3/sg66VQoFI5anDn8gIUC2FBQAI6hoq6+cthWAgZ5Mi2AVOCe7WhSYh00LI5rEluVQHKpvIBKuoCSNzG02XzKCiysM/bb5R0y0tHj8d6EpunJVLYmlSSGJ/KXDtuygH7QbRUFJQqWCsTCSpQFk2UXffPxgk7VFYSlgAlNSWD3JIIJ72+EIpQSmcFe0QFAnrdNvlEvsT7ofXMS0ipCEgJSVMGd+dQPpT8YLPSyisewzJxc+8HG2A/aJMuYCLFi132Bu4HZLfKMzp9ZSJRFCG9o2+G/U/WBXZLdljS6lKUKKQFhXK/s0g9t/8AiJQ1pBIIqazgVY7gG8Ynsm9uch3YDzEvfrd41XMC1EpBWkWBcJ2H5yH9IvRN10fIk3pCqFM5TUbPdJSWsHYgkesarlG4SoBbiwOSbuBt1bu4bECSlSwEqKVEHlKiQUnekj3XflbOG338d3QsAk4uCT/CbiYN9/MQFP6DMSGII7jAPlj4ZhmUCAPJoSkljt0s/wAnu3x8zBfHjmyzvR7fg+Hxjza2/wDA3GyVv+kAC42SqOaTPWjAeTMc+e8Oyl/P7/tEuTDssxnZTiPoVDKFxPkmHkGCyGhyUYMkwCWYYliNYnNMyfv79YGRDBjRSYJIiLFZsT9TaKkxET9WIxlKjoxuyFrZYIKWJqwHy3ug+6SHY9yGuIHo1FSaHSqYEhlqSHUDvf2VXu242cmPuMS+UHdKgXG182idL1wVLTNDBYLKGwuQpxsk3P8AMR7sel48+cDw/MxrHnde9hdXqFCclKlYQzOWcgbYyYmTZoppcXtZ/wAwOIY4tzrqBIVSm73IDALJ2I9ki1wO8LoSAtA5XNakg2G7P97RbRwzTs+lIuVEe0fkGalOX7lmiidMgU11eyFFLtuSCTklg9zvAZc8OynV+Wm1jnm6O8acT1ZKSmoXZNrljZi2SEvnpFBSSNlNSk0UWJV1UpXNSN7PnsBBtKQqoqUQbZLegfpaBU0UBbnmdlZGcqz8Io8qcWJuSlvR/vcwVbF+WIBIUCFqUlZ3IsFAMQS7EON2xki0azZdKCFObgpUFKY33STdJDl+rbPGrlzMdiLKKX5wAOYAWqCQAXsAxcQJc+trMMs75a+Be3lCyOo2dfi4fkypPo2lGCIMDogyERwNn06pIJLvYfbQREfSkkQWWmMZMakFli4hyWm0LQeWuMnITkMo3hqSqEfFEZlz7wuRDZblKhlCojS9TmDo1cXHKYyjZXBja0TJevEaL4gIp5kZ/Gx/UTBEnVzbwKdrInT9VHPKbkawVAOKzQEKfEROHTAFlCy4Njyu3uu+SwSD8Ru8O8QmulupA+JETdNPLy3HsgjvlIZgHJZvO8er4Kag7PK/kGvkX6/6UZM6icUMxckBRe78wdOQQ/wPnCHEJYGotdBDJL3Gage4VaHZ0kzJMssKklCV3BsGZzvyEPsHG5gemmeImYCnmqrSoe84qf8AjKAx6kB7gk9dHmNW6ASiFGlyLXOO4AO7gRjVKHjB7UpSW7lIA+Txt/qR4beEbl6gdg5LNgtY9GjbSaxq7AuoHmT+UUj0DGJC1QxITS7jmBqJF2DFgFbqMFUpANwhVhZYsnNk/J/SE16s00pVk4DXJ8sk/ARroBWFOpi/mfW0PfSHTZovUkKC3I825R7rfu1HPQwTTpCrgMDe3fp8YX1FJ2BSbKIU4GwDAkqYMaanZx+7FDQgUjyH0EZeTpI9H+Pf9pMIJMERLgwjAWI4bPW5s2KLiMy4xMni0AVqRGbVolSYcqzGUzIROpjBnxLgyuQ94sZM6JvjkxhU60HxDsqjUtGRqYj+MW8n+Ubibs/2xMHxAUxq41OqvEhWrSkE1BhuSw9SbCEV8flA2UT5A/UgD5xpHxpS6RLnFds6Nc941F+/32jm5PE5sw8oCRa/tHd82G2xjpeF6EEJqKioCxJuPXOSYcsHDUioPkrihTiEpk87oLhVKgQW5j7JDg8rjrcZtE6Qo1p5qVFanBuEpNVgcb/d472VpywFKZiQXAmALIIZqVe0m46neIep/DSXeSgpUVDkKhyglzQosFpcksWVsArb0cLgoqKPH8nDk5ubEdGESl0EUhVKeaxNSgioJN6Qef8AkT1hLRp/ZhQcANTf3ahMTfqKSk94zo9NMl6mTKnoKVmYLLSQSAUsRioEg/ocQ1w3Sfs00uUkKp/hYzEv/OAkjqoiN/wcWSL00Kz5nh1UB0EkN+8XSAOxLenlA6EpCUOylDlWzpN2JVvc4zsWvBtRw9SpqEhKjWhK0XdkMEkqDWuo37DvDvHNHKkkJChzGoA/9s7qO1PaFx9hxuQvwl0KUkoDE3JAJLOCyi4Af0tBOIS0S1OgE1EkowUXsCxY7x9wtBSVStRJdF1JWlQUkJZzlVQBPzaEZZHiTK1JSHBS5GCMelh/eLqkVKPoFqTyUIpDi7JS18dcC79SYNw+aQhIOwA9RaEUS0KBWkIZTUkBZKiXNkqPKGBckBthBtOsIJQbnOcvfBwBj0MYeTDlHRr4eT48tSemU/GMAXOMKTOIJuzFssXb4PAv9U6agCbOAAHw73IYd+x6GOOOCb9Hpvyca9jqppMCUTConC1XiIBLOpBbLWIBTV2q9YZkacLRUJibEV+8ydzZTZI294EAsY1XjSM35kPRkrA3+/v6xt4tuvl99IWOm5rzcqYCkBwT7VXnmwIDeUfSpKUqYupRLJUJhUEkB1AgpZQIs4LOk3O9rxbV2ZvzX6Qz45aw+zk/C0DOpLm3l2Dgt8oKsPYRudOE5iVhihPyZsRmTFM3b6i8H0cpSnmTDTKSTUrDtkAm7lwH/WHJOgDeJOIQgXAO/n0HpHOcZ40dQpMpFpEtgkdWwT9fnGsMafQuc5urAcV1RnrrIYPyp6Dy6tGdDo3OI+lynMWtFKEGXLxjSPR8fAlsc4dpQLAbff32jqNCkC9ojaQffytFfTKZo897dnZLqi9plWg4Ywloi7+v6Q8AwxeNldHDNKzcTmASoCYgYSu4BDMUkuUkbbDpELW8HEtl6ZzLQqsyFOVJpBLoPvIdjkkEDLxXqPp97+UaLLjLH7Eawzyj30c+XxYzX0ziUcTTImTQDUtNMlJZ6USkgerqqU3cZxEydqnprAUFeRAT2O5+voIqfiDgs0zVrlIEwrNRSFJQatzzFi9za5c26oyOCzpcsmfLEsEgBNQOWALBxkjptZs9KlyjaZwvHwlxkL8ZmGWhTKBdIDiz7fKoFu0cp4f20W+JTiU0i9wBbDDB73hbTIS3Mk52U3qxBPz2i4riiJf2lrSFnAUWSaQE5c4YA7AWy25h7VyUmgJpYgOQkKbmNOGvZnPWNuGrlhwalH3aks3qHBPcn6wdZSVE+GE4vQR1wWJy/eLbON3ZLXLpUkqQSlXKQSklhSQUqSAKi2Gd3d3g09AQsszHoblKuz2DA3N6k+cA1x6HBf3iCw9q9wc/GAlJFJuxZnYAgk4BuUn8zsC/WH2al7T62XhykhnAWpIVgA2LVNgsds3gE2QXSCwquhlEhJHtpBIqSq7tguWxCB1SlFK2Fbv5sXNgeUXtgMCIyjWU1JYvixSQWdgtIYbvVl09zCor9BzPWlQdVZ2TSQo4I3dPV2PV8Q9w3TFV2KRUSADyuQ3K5csHDlj2ifw7W+LMEmkMVE4skAXYfPzI2AA6+VJAAAjKb46NEB08lILF7kBgHJd92YYyY6LScIljmKFEm7FQNPozfKJek0pWosiooZTY5SALWy6VfKOi4dOSpL005DHDjINvv4iKxwTWxydHKfj6UfAIYi+TfAO2R/gR55wuXYnvHp34sulTuQD5kBgSO5zHnfDU2PmfqYc3xizq8VXMd0yIqSDCklEMyy0edk2ezjkqKcmZ+kUNPO3+3iGlcHl6kiMDV7On0mtY/f30iwjUEi144uXqsRR0+tbeNFJGE8dnTpVYDeATFYIhGRrnzDM2aG6fe0W1aM0qexfVsRi3QxBn69a5nhTACkUkG7qAIVfqbH4HrahqZ1to5zjy7Ajd05Y8wJF9rpb+aF486yV9mfl4U8fL6J61JV4jAkqDgdytJsBvS9+j4iYUOTStIILFJCrN3AbrgnEU5s1IqBKipg1NKC7h3UQrYU+ycnG81ZKOYSEkLwFALIaxLrD3L3AALH09NHisc0emSsFRUpg4NSiSD0p2P3vGUaIpXSDZSXAIYEg3tzXZQ+BhabrqSZgIQrFg4UOikjcZB8x5L6zitRSU1Brghj1cbHBOepiqM3RS1OnUBzJFLM9z2s2Dff5RLf8AZIN6wWBKnsksxDcrAWHfpYLniSlmxJb5d9wHjEvUZZixcja4IqB+HwHeKpiVLo+nzzZRWkNcWdz6DP8Acwtq5pd3JSQ6fI7en9oBqprqOSYwhTpKelx+o+F/SKUSXK2P8I14lzUqIe9z2Njb1f0j0JOoSE1EgJZ3ePMeHodafP4tf6D6RVXOUUhJUSBgPb4RjmgmzTHtHdfh/iqJk1YSCOUMSBzXvZWBgeuzCOk/DqTTYBVzc9ioE55XN3Du57CPPODgAy19A59A5+Yj0PgGtTfwloNgVJvnc5YPuz9YWGS6NMkQfG9CljZzuWu17fO3r1jybhtipJd0qIvnMew8b1qSgs1btTvt8nu428o8cW6J6n95R+N4rMk46NfGlUtlRC2gwXaECuNkT489wPVjMohcfJXCkudBBMjNwNlMeRMhiVqIliZBUTIzcC1Mu6fUw6NZaOdlTYbTNjNuSHaY/qJj4iXr2Ukgs1s4sXu126wdS4R4hOKJalgkEMQRtcXv2eHhv5F+0Rna+KX6f+gEnTiotSk7zCoAPdyFE1DfBEI6nQqQsggK7vY7GknN3ffrGdNrp6piRRUAQopCQ7MMEhxYjfpiG9alYVaWtulJLY+Bj3Ko+c7OZkzV4CWJyGd/R7fAxrNnAXWAVdBf+ohvlFKbolhLNMA8lB/Ms7dsRK1GnL+w46XH392jWjCwcyeSzn6N/SRGiVkKCrWL2wx/xGBKH5cZYi3ne0NahLbD7694G0gSb2Bnoc/f2IrcE4P4kusNUSQNgwYfV/l1iOtXKD3Y/UfKOt/Cc39ihsOr/cfv0iZXxKVKViUr8KahMxwEFIcBlDBB6gQwr8Oah/YHnWj/APTx1iJ9rHPeBTdSok3OLd8xm7fZpF10LcC4QqW1awCklqbvvZxi7M3WO10/D5CmJDFsp5cOPdYYjj5EkkuL+j/8R03CyoM5cdCA7eYJBtDxxSFKVj2p0CEB0lR6VKJ+ZvgR5J+MNMUTltdzUI9e1K+Vo88/GOmqUGuU57BsRckODORl6kEXse/6GN6onTzdmcu0aJqGCR99MRl8SOmPktd7K6JsFE2CafSAi+e0bL0LYJjndHTHyEaJmwRM+BK0pG8YEsiIaRr88R+XqYckz4h1EQzJnRlPEjWEyyJkJcVnGkJAepTNUE2AJOQewxvGBNibxGeqsB+UM6fm53BuPSDx8Vzv6I8vLWNr70WuD6ddyq6bhIKuZDEHlXSOX2nDZazu7U2cSo3CQLNS/wA1Ak7Rzo/ECpYKCkLDuCFM27WB3hrS8blzA62lkdQ4PkQP06R6mzx9C6pZWQCgJDEkgFLAbdD0cdcwsrg6S60lu5UwPV2u3+I30mpQmpJCyoWZyoGwBcKLAf4tG0/h8qYos4SyWD1CopSS4zZRO7W9Ie7I01QhrEoQwKq1DYBkjsbX2ibPnvkn77n+0XdFoZKlKClKVS9gFAJZjezscAgNeJmq4apJ5QpiHBO46iwByPjFKr2Q0/Qrp0vUm98P1EVvwzrKSZZft262+94jtQc33A+hOHt3h3TraYlQDAl3Du1refp0imSjuNPqC5GXzDSZuB16+tvKOe0usU2xfD59Id/1BKSQDYg+XnGdGhb080hwfp99dvnaK/DpwLc3+M2PxMcmrXgHBItfAB752GOx6Q9wviwCmcC+De5bCntnf6w0B2Cywvj1z+oiXxjSBSCkZ3P623gKNQlKqgUiprAgYcjJve4aGpuotth+1mz8YqhHj2uTRqFfurIb78xD8vhpXPAFkKdQObBn+ZA7PGePacK1oALAUuTnp6mzxcQkpZ+lr2a9nHr8DiJkhxY6OHBw2+waMajhk0KQlCHqLYDixL3UHAbzz0gvDy4AqS7tdw9tulg94t6ZBWilaeUhQN2UFO1gzk2JcXFs7Y/Em+jTm0c/r+BamWkqZKkgOaRcDqUnbfrvYAxz2tnrSgqCUuOoLZ7ER65oZiwpCKVKSHqVU5DYZySSQXJcXYteOM4zwQhE1Kb0hQFmcpdi3dhGOSChJfRop2mcMeMtmULpCrLI6OMHF/h3gf8A1dOySD3L/QCEFpck7uQf5gf1eAaeUVO3Q/Q/q0diw4/o5/myLplifxJZSyabjIUHHcDLwtweV4s6VKVZ1AAtcAXI+Vvtg8hSSpw+CLvfo7bPtiKHB+GAmvx0pKeZKUuFWLgqdmxgPmCMYxTpUOU5zat2OazhgSHPVn7v8oQXpGZvlFPXTBQrmqcu71djU33eJpWzMoFw9iA2bF4l2XSNZCwCxctSQodPP4W7Yinp1o8MqqINrW5gMOAzFwb9/OMTpCVy0UhMtS0VeGCSlYBNVB91aWuk9gCbCJ+jlVEIYKyw7XOXvYOBvFsyWixp5BACk8yV4LgYch+7inoCXjSTqnQQzgqbOQlyD+nl5RpqpswXBShAalgCxSwq69PiYzxDSBJSpHI5KilQpKb1ANc4UA37r3eEX0LplInJUbKWDflFujlr4O/wsY3RLWkoRLTuWuCSAzlk3UbiCLkIp/ZoUFJHMqwSXchnyxH6biEeJIWfDUlRryE3BdhcPg5tAtkvQ3/rFOAlJIBuVJ83f3gPWGZhDkIUlQOUvdBD/FJZwe7G4iPqNQtQK5iTYAEsxJLHmw53cNtG2lmqKktMVS4Ny5AscnH8QpOIdCtFzS6uShDLUs7KWzgDZgDcvdj0ftGpdC60NOSSzJSV93LAsCLjtfaF+IauqYTJpBKLgDlVkl2Pl29HjfhepUETaEKSn30OQQA7tcEJyXflJfvEl6KMnitaEqLgJuCgVMGIPtKGAWKrt8HYT+I1+wqkJIufaWrDUh2frn42jlNSFuqhlB3AtULqOCGDAkOP1aBSQoEAun8wBHwN3w+XFvOKJ0UEoKp6pxLglh2HT6bbGLqp1VID2UCSD2a1shhf/LRUFObh3diCxz7PR8v0FiMb/wCrUmrlJuwIS1t83BYdLXaE9jSSLEmSEzQJSgFp9lJ3bLP72YrTWUJblDklQQSzlN3QAzkBaXFs/DkpfEStTK2HR9unw6wCZryJiSrlpek7ss8ygbuzJuH37wkDPWfw1r0kW5yksQOZiCXBbDW73HUE0NVo5ajUk+1cpUMHoC1xbHaPP+BcSSiag1haWIUsFKixUFJJAsoAhIcZNgC1u30WrSsGlQJBLtnsSOn3mBwU1TC3E5L/AML5akJad4ag4Y3e5KXOXFg7Ow3a6v4R/AssapSZ6ZlMogkGwcnlBtzpIBLggFnuI7aRxMJUQtQAD3cDfcv0+j7GMI/ESFpVLlLRNakEizFRYVKYJL9v7mHX5CjwriyVyp0xC2UpMxaSpgHKVKSSOjkE26xPmT1HP35x0fH9QmZOmqDc6phdxcKKwFXbIKVdjbaIg0yCBzMfOxOzdPmO4i1RErFSo7R0un0yWqBSyr4q/wCC+wtEFWnUCxSQejf2h3RaKYQSFKRdmcg26hKgR6wp1QY+y7o54ChKmIIWhVaQfaqHtJAexIHWDI0ckktMSAlTsvlALuGUpum3/Gy9WgimY4KElImkcyS1jekrA6Fi4sWLRkBgaUJX4rVrQxBSbrpKtiRgB3d7MIzNU0xeXwjUTLsF3eoKBQWwlxcN+vx14loJgAJpLl1qsyAzMzk5wwy3UR00iZK8MhMxKGsEOkBnILA4IIMccpa0zFrC3RelZSeVyNhaoXAfz8mJpDmpkLYJkuktctSWDZUS9rCzt6tC+hl4WrxOWxruAXSCUpKXs4dxZ93aNNBOWkhIYikOSkFzcO+xezHvncwllIHMxLux6l8v36d2tDDstDw3myyQ1kVM5S7lNbg7uP6s2pVl8PAUTUoKan2QSGL+1Z98g52hfh801rKgWIZSeYVVFRULGwdzm1W7AQKVqV+9KpI95YFTNlynP8LZ6OIQD0uRJYoQUEqLOS5qN8DGCW69bwE8Omy1gpWr92wAIYgOAQGFrXx0gAoAskBWKmSOhBDMHtt3tDvDDJcoWQWZ1PcEvcPnZh3a7QrKozo5MxSqK1JXTZ0Cl3AaosQccveNU6jKFhKmNNKagoKdqVWVLNx32h7VaqWhKqlJSWCXrsSAQ1vac3ZW14QROSkBSlkAsy0Nd7kHzuc97sYELQqsJJFIDB3K5dBBw1KCCfgAW9CvN0KRdKEdC65sm7j2RM5c9D2h/iIWuUqhQSS+5uLFiWsSWO4t3aEtQqYml3CkgAgFw3QkWI8opCaNxoJhYJlkhiTStSi7WApP6jtvBRWhKgZSqsXCyh7M4VbHarN+khWp2WEFiwIz5NsxAFmx1vDUjiJIDqpZwKXTkAe6DawwCfOAWg8nictmV4QId6GL9LKUpQV2+UDVrWBqZr+1LSAGs37MrJI+wMxj/qCwLplKpcFJBLhhZ8hTP/aDpkBSUmhCAtzkJFiA9gPZYMGGO9y6CgcszgKkKTQWJFKUvszKSCo3t0G4Jip/1RdBBPh/1EEZwSCLkXv2EISZiz/2UopLOFLKl5JUDhj5GATVTSWQJrkP7YTTYFlJEsfInzywPox4BUQEpQo7+GylAbnw1Ms/0vlo+ZSbEpEwPYJpcgPilNv8QdOhmBP7UylquUoICi/8TAO2NrC7Wj6XxKazEKCA3LQkgXyxZvKAAOjQJqA5QmYVAiygbK8yGNtsOPIGvUpU6YXKvZuHuaQ8Z1M0rUVJRLYe94Zl2DXqlLb7EGE0F1KRLKiblEwo6XIWkue4A9TeFQWWJs7UJ5UTE0JA51E0oSQC6ysml3DJZzsDAdHxRImW1ClV2mFjLrOykgewzJDNfcDYmp4eaDSrmGK2Ia/IpOCguXNjjo0R9XoeemWVNmh3psCw5eYAkgEl2Z7vB2HRnX6ZYUSkeMi5BQS3MSohg5DEq6bZgydUyAiigKBJQxJPSpXR26M56Q9wrg+oSKkIMt7KqIAY9XLN3N7w+jRD/uzNPSGsFhzl2CmA5mNzdoASJHCtOCCtXMUM1IJSomyR1U6rnlwhV2eASxM8RSVBlhyKiwYZFNio4sMt2i4NMhrhCwC4eYgMrAIQmYQS25V1sQYT1tIl8yHIc1BQDHHtJmqSH2dB8hiABGpaiQSQ38xY2cBFrfEsA4dxlOsOJgCVKIZgWLOGKk2S9nzjbMVVzBMSJ0gS1XD1KSlUtRZgx5XNrg3Z7PC4QpK0VgVKakC7m7gHqGY+W4gGISluoJUwCldybuQwUnlt1Od4DP1QQo8t8kDIBGW/R93wRF7WTJbKKwymNBa9TpDjpZxEEz5S1BMsrUQ5UWN23bc+bfpABmZOTM5FJopLhnblOGLgHNvOMcU1KhJlzGDg+HOQQOdgKSWxYFunpBJYqsKgbizX6vV54h1CBSUKQaSCCVbkMQTi+RtnaFy2HG0QeE65NVINNiADzA4tdmOWv23izOWcArABUSAOrWUGT5s+TviC6zhOn8RSWCiUikA3DunmIYKGDnpfrW13Dky5ZmLJK0hIJTzAEsAk4e2T5WNoHJBGPo4xMnxJiQmyi9hdz5eX3eGxw+ZJIUbAZSwJbqQ9V9rD+7etUtI5VigiwAKSQxSXCbe0CQ/9oW0jgp/as5DJUXoG7Wfbf/MPlrQuNMWEhav2hExnLqCSwUfdUSXScm4a+0VOIcVrQgggKSRcbKFmBPtPnFm3jXU6tqkpUlYUr2qgaVMBUGNyx9HBgKJc0WmSrhNljpsxNybi/f4LsfQ6ZVIALGxBUggBxYpSwIOS5AAuNjH0rTmYVFBIULkMwYEXIAUA5PXcY2Hw7UcqUqRUOhAKkncsRcen+eh4VxFJqKjLZbD3SVBLkBnw5J9R0sqKTObXMKedajLSzXHKbgKCbNVbDfSzBKVKllCrKKgq3N+Ylg7qZQtv8orztRLnSjLVLIUCXSQwIGFMGfvTZ/SIYUqpUqX3ahgWbqcKz3ItfMABpyAFMopvisKlkDqwBAZx3O7NGi1SE+xMWnqyZan7uq97227RI12rBcKU5OCzb4bv94aM8PkTGKnQkHBWkKds0uLZ+2gV+xOjp5zqSUk2x1L9D29IkJllNTLc/lSC/diPhDqi5ve+8T5M4kSiT7WbAbPgYgQM+1pdgZq1AWIdTp7psQ4xj+8WtXNlFCQDLuGQDSXUXaks1Tu3eJE1NM1hggHO7P8AWCSVkEnoiYQ97ilrHLQ1sXQOdrJcqlMyShRIDyympTbKLqdD26FmtZzvLmKoqTKly2UAFBKgqkliHKiQHOMGodo10UoKmSyQ5WTUTclg9zmCavTpQtkhve9SVD6AWwL9S9C2TpMitZpdApdanJFr81iB1DtiKOn1ZQGCBNyFAF36FgLFLJuxZt4GqaVaaUssVFSgSQNiw2z3zApmsWhaQksFBThgcAkZGe8IEHXryuolAP8AE4xhl01As4O3yjTTzZZmfs0kKf31crGxYdb4AOISnzSpRc+8O2R0EUABew6YhD/Jtq35fZe5a6XDpxmksGe1/hG2tXJKhMKkoNnDgjpZQIcsxxtbaJUmepZ5lE9nbboIX/FEsS5ifD5AQbJsM9BD47oTlqzoiELlKMudcDlVXbluR/CwUz9zCpnTVySS4SyRNVYvSWSepv0v7O+eW0ntA3c1Xdjg7x1fCS4KTcMzeefqYJKtBB2N6AJKFhUupKKWWSKlJ56lBjgKpDbPErXVgFkqpBDKpep3y9g1h39YLqNWuSlBlGk+IcAfum4ZjD+q/aIVXd2duXLj3W6CFVFejmkKCQUqBZweU3uxUGG5DZ6Aw+eJS6ChCAm5Dk4KS2WcjmB9RE6WXUE7VD5tv6Q5qtOlInUj2Ji6d2uU75sB8BDdEJgJUxRPOoqQeRwDYLDOHJxn+WPtVKo2zkFlNkZFjb9I3nJ9kYeWl2LZd8eQhOWakLe9NbPfALeeBFIljun1k6WE/tlhJuQFlut72LNYX2h//WmlUySRUACWQxKi+WspwFYL2PaDp0yTMuCfZFyTZk9T3MKfieSmVMIlgJChKJA7JmgN0sBjpE3tWWlSbFJfEFKUBMSAo3yAT0sLgvu0WpuimKQhSGQFOWUlzs/Kbpu+5Bt3jnNUj9skXZwMm1hg7RSTPUcqJY2vDZKZ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80" name="AutoShape 8" descr="data:image/jpeg;base64,/9j/4AAQSkZJRgABAQAAAQABAAD/2wCEAAkGBxQTEhUUExQWFhUXGBwbGRcYGBwZIBocHBwWGh0bGBgaHCggGBomGxgaIjEiJykrLi4vGh8zODMsNygtLisBCgoKDg0OGxAQGywkICQ0LCwsLCwsLCwsLCwsLCwsLCwsLCwsLCwsLCwsLCwsLCwsLCwsLCwsLCwsLCwsLCwsLP/AABEIAQsAvQMBIgACEQEDEQH/xAAbAAADAAMBAQAAAAAAAAAAAAADBAUBAgYHAP/EAEAQAAECBQIEAwYDBwMCBwAAAAECEQADEiExBEEFIlFhE3GBMkKRobHwBlLBI2JygpLR4RSy8RVDFyRTY6Kj0v/EABoBAAMBAQEBAAAAAAAAAAAAAAABAgMEBQb/xAAnEQACAgICAgICAgMBAAAAAAAAAQIRAyESMQRBE1FhcQUiobHBFP/aAAwDAQACEQMRAD8A5qdqVzUFkKC0/mfm7hmDn6t1JhDh2uJFKioOTglweo/tv8IWnPJmS1IBpJJS+W3SruMH0O4ilNCl80tyTlOWPVj8/QxwJVoVpiep8RAmpKioNLpJ5gQVi4dwQRDNQMtNdkuEuLMWURja3pDUhboMqdSm6bpblKiouWcUk5AFiXaDI0AKVS1OlXMRUAbpCFuCk3FCV7Xq+LbG43QFXEkJZE0Vbcxv/KsP8wR0jZejrSVSF1hnotUP5QbjuImavQlhU1HuzkXCTaym909/MPcRokqBYuFggAi1/dII+REDjqwk/Q9w+cp6nKSg2Ls6jYA97fJj1ihOnInJomMibsqmx/iAwfL4QmNeFinUAkY8VPtPZyQPaHzbqY21EooS9QUghkzRcdGfbyLEfKBVZK0T5shYqlrTSqykKJsoWD1YIL2V8cWR1UwpNGCPa8+npFzh+rXzInJqTltiWJqSr3SyfaFjuDCvEeGhXMkuEsKjZSOiJw2GwXjbsmo0n+Ar2jVE0BVE0iphTMdnBHsrV02CjjcgXCer0y0LVsxbyPRQykwrrEKDghmy/baK+lPiykEFpyU0JP8A6gDtLPVTNT19ndMP8oa2I+G+2IXKCEkh7Kf4j/EOAVgFNiBdP6p6jtt9ASfeQQHI675ECY0MqmgqCN8DsQIblaYmY5bmsB9fmSISqCZqiQ4ExX9h9It8PksoA7Al++/9/jCl0KRV0iP2YO3Tpu/zhfic7mCMFSVgebEj5gRvo1FgPl6kfpE7iaSVCY95SgW6gm3wIb+YQ6uJSOW1KWB8430ZpQVNjH6fP/aqDcQ0pcpH5yPTb0jKtOsilAdIz/nyHzqh2qJWtlPRaxAlXQCsvzKvTbKR1hfXKQ8syqgWZdW57doQqZLbiPjMIbtCb3aJbNp6KZhAP2YDqiQWB8zBpRqUVbD6wOm5eHe7At6QMTLWyke0glL29lx3G47KGRGsyemUpaXYkuQC4b3XHz8jBtEpK7Oz3S+L5HdBwemcC28wIWpXiC4NlMXSl/mBn49GjFFDKUyzLWUpCFBL1B1Al0ikh3BNQv0MYkqUAksXQokOfZIIFBfY3+zCwR4UyYhT0EHd6k5BcZIzG0tRQUhRdKqg/UGmkwmNulRO12jVInK8JSgCXFspUHS4wbFi+4MPSQlUtl0y1saSm4HmnKR5O12EbqSpYUCD4kkO4/7sq59FJs56F/dLykqE6yhfEU22K/wNz+HTaecNTYkXB6XH0zCOm1kySohLF8oN0q2Yjy3zF3QJUjlC6ikM4UakDp+8nydolz5ykqUqbLQacKAoKnxdLA+ZBhRY2q6KGlWFgjTtUQQqQr1cyj/bG4A5oknVqlTQboLEBTPbdKxcFLbXDdRH2lMoLQQVoZaTzMrcH2gxHwiypPjPLmUKUCQVBQDkfmBYpW/vAFJvUA9UUnTCN3oT1mnTPRyAJmAXQ9mAygvdDXZyUjcpcpl6VwgoZlC/cEfSzw9PkK06khdQDilYsUnIIY2O+b5B3h3w0zSlZYLHtEBgpOCphgDcDHQBwirSQV9COtlkp8YPW4ra3McLHZTF+h/iETFS/EJUOVY9sD/ent1G2cRbRqEgkLSUs6VhOFDcDpsQeoBifqNKqWuoFmLgjcFiD6jbvCTDvYxO07rUoeyZl/Oq4PR7n4xXIYgPvg97frE1Mpptb8tRfsbgj1dx/iKSwGGwvf0t8zCsJbsNKmEMr99YP1/WENfaelOEzgpHqQyf/sCT6RR0pBQVk+8bdXSg/rCH4ksJMwe4pKm3szBvMD4xonaH7JWqXSkL/MhLeYFJ/wBvzhbRzSEG5F4a/EKQHSMImLR8Db6GJqCGAL2D26mM6uNEz7GNKASX3P6iDT0oNqDjIgHhs9PQP2zBNOi71couR17Q31ZLFyKAAfM9yf7CNAlS1GlJLM7AlvhB1ygo+IslKTjqrskdP3jYdzaMq1ShZIUB+SWpSaX/ADEXUs7k9sYFxZUY/ZX4dJFaAAAlzm5SQCWPcEQ6iYiYQoKUmkspgHbYqByNj0+MbGXVzpIBIv0WMO432O+8JHldaTcl72uMgt2cY3eObkLlqhmSv9qhKgaSqkHIFVm9CY1QQRSsMXN2weW3rn0jdM4eG1L3C0l2IYh2HvHAbsOwgs1QK5gXsp09weYB9ix+UDqrCXRrWQsFLeJLuh8KTcFPcFL26EwBUpAm1IS0tfMh9s8ij1SoUnqGO96KZZWl0kVJ+JFm7WxceojHgBZEv2TckYZSmFh0ZIviFYR0Q9QGJdIPlsYIwnI8OYTUluZIcjZ6R7Q6jJyL5PO0wQulanAOcPds9LZgc7U0uJaabgG3MRlyo3ONrRUddAmJTuEGW4mFyMJRzE2cHoLH/ED4jKV46lcqUk1Co/m5vMG+0UtMlZFN2YkcpNHVwPaQdx6i7gpcV0oKkOyFlAs7pNPIGUSfyi5z1i4y2FfRR4frKk0KNcsZqD+GD717Llvcgi2be1G6pCZKmIKFC9iSksWqS90kb9MFLNENXioZSQpJBYKFr+cdPK1CiEFSQXZh3AZgfdUwt3Hdolui1IS4zpgQJgAKVWdJsD0PQEYfBsbYnzV+JKwapZpPWhTkP5KCh/MkRf1CQlSVI9lVlOLMQ1x+YEJNrkBTXhFWiSpZDFNXIrscAK2LFiFCxp6hhSdAvtCksHxVg4dQPlUaT52gshZdVWH/AFcEfCM+GVTVNU4BFLuCTULtcF1C3nBNShQAFgE2622v2P1hWS+zeUpgQ9lKULdWR12aC66W0mrqWLgYwD2ALGFdMzUqAZSnCz7t2J+UUJ+nT4a5YNQU7HLb/Axcfod7Oa40mrxn/wDbmf1JSVf7oSkaQkAm1qj5bep+8Ra1MrnTVcqlICv6An6gQrrNUorpZmZwBerDAdhyt1qhKWmhMUnySQyQWd/rcmDL04lp5yms3oJ22K2u27DPYZzLm0WUQtb5dxLIuR0Kh8Ae+F9UpKwVqcMfUjo/WCNtbEkH4fLSpYXMVULmwayRs+BZhaBajUlZ5a0jZKSEgfAX8yYxwieDMVVYeGs+XKphC8lDh40iqKZ2xkpIPMauoNJZxnb1gM3RrAqsSRlsscHobj+oXINspmcxT2+R+pxB5YFkpUXe1vUhxsQI42zPTVCWlSlKrnlV7JzSW2PwdJ+cP8T0lKhMSArlS+wdICXH/wAfKF1qKV25kqPsnr59y47EeUUNOuohNOxAB2chvnZ+jdzBYW32ISVhRSpPKfllvR6mPcA7w/KliZVMAbABJcudm6VFuu3WA/6dPhukucqSQzC4IPoTv0jSSspVgkHmJd77Et8D5A2FyJDC8a0IWAvCAhlEM4bCm3Ch03Su2IlI4cVAFNwBYg33s2Wzbb1aLhZViGSTg2clqS4bCsPa/lGJPDxlKlIKhcgEguxG936ggwXRXFt0lsnyuJJTyqSUqZmPvO+PhAtbw9MyWwHvEpI2dlbG6XONs9Qah4J4hBmKci4YOR/MRf4f5qaThCU4Bzud4n5Yxdo6IeFle+v2cRJUpIKFB+o/Xz7xQ0KwJdJwSbH42a7ix9I7ST+H5WShJ8w/1givwzIVmWPQlP0MT8yezT/xTXtHGlbKAJBAIq5QRsXUDYiz7XScZipPUkJUzXIBJAVzJsxduUgfEHfNfU/hCWUtLWpBvfPk73UxY3O3xlazg06W4UAUsHWDYsbgpF7gq+IO0WsqZm/HyQ16+yXqkFKlTUpAWWL52cv3Ge4HaJ0tZ5Qbjdu73byaKSlvSQWAKwd7CpRychXS+fIj/wBIBzA/LcDthgOkXKVIykrJ4knLdm+Jt/SYa0M2sKQxCspPlek/NvODafmlgkueW3cGlr9pkNp01BCgpiCGF/q0PmTsncR0zrBYkpQFADcpJF+0Iy9AR4gSHUoE1JsQD+V/eY57t3PQTk/+YQlJcKGbeySSA5tdJHyhFUsyzU5CUGgqZ7pcN3FhGTnJJ0DZLl/hCYxEs1pTZR9kgEJUbdcCMyvwuuZKK0kCWly53Z2t3/WLkzVL8FRKyFTFkEhgDse45U/SGdLIlilHjIDm4cWAvYu1yAPWNMeWVU+wVUcyr8IaiVMBKKgUnB6pYAg9yBAdZ+Hp8tTGWezX+kd3xHi9U1KRMQoIZlCz9jdrQyviyQWeWrvX/gxosv8AYk5WXKoCioK5vecFyHx6vb0jA1AKwxILYw5Pr6Y3jOnWsJBSnlOUnmfvhmv083EZ8ZJU5FBO5cBx3DjHngezGRLRs5qwFBQLjAdnd9iwfz64hhINLmxSsgqSNikGoseWySCRuYBPlBJuwJ6WB3Bcb2+sFqWybWGNjYuLjDBSsdT1aFIIfRrN1fMSsslfv+6Swzskt/Kb4zGZEhZukXaljghmPYhQb5dBDUvcFi+bAD4NmG0zB6dB94jKWZLo9TD/AB8mrnoxI0iiBWamDC2B0fJwM9IpSdKBffpC8uZiGQqOeWVvs9DH40caqKDBI2YQzLzC0l9/v7aGkqjPkdHAZlmGEmFJaoKDFpmUoh3jC1uGMDrjUrh8qJ4kTjfBxMSKDQQqoNgk5cDBJ3jmglKVFCxS7pWDgOLKfYWzs/oe4nGIXGNGF3AFacHqN0nsf8xpDNumYZ/DUlyh3/sg66VQoFI5anDn8gIUC2FBQAI6hoq6+cthWAgZ5Mi2AVOCe7WhSYh00LI5rEluVQHKpvIBKuoCSNzG02XzKCiysM/bb5R0y0tHj8d6EpunJVLYmlSSGJ/KXDtuygH7QbRUFJQqWCsTCSpQFk2UXffPxgk7VFYSlgAlNSWD3JIIJ72+EIpQSmcFe0QFAnrdNvlEvsT7ofXMS0ipCEgJSVMGd+dQPpT8YLPSyisewzJxc+8HG2A/aJMuYCLFi132Bu4HZLfKMzp9ZSJRFCG9o2+G/U/WBXZLdljS6lKUKKQFhXK/s0g9t/8AiJQ1pBIIqazgVY7gG8Ynsm9uch3YDzEvfrd41XMC1EpBWkWBcJ2H5yH9IvRN10fIk3pCqFM5TUbPdJSWsHYgkesarlG4SoBbiwOSbuBt1bu4bECSlSwEqKVEHlKiQUnekj3XflbOG338d3QsAk4uCT/CbiYN9/MQFP6DMSGII7jAPlj4ZhmUCAPJoSkljt0s/wAnu3x8zBfHjmyzvR7fg+Hxjza2/wDA3GyVv+kAC42SqOaTPWjAeTMc+e8Oyl/P7/tEuTDssxnZTiPoVDKFxPkmHkGCyGhyUYMkwCWYYliNYnNMyfv79YGRDBjRSYJIiLFZsT9TaKkxET9WIxlKjoxuyFrZYIKWJqwHy3ug+6SHY9yGuIHo1FSaHSqYEhlqSHUDvf2VXu242cmPuMS+UHdKgXG182idL1wVLTNDBYLKGwuQpxsk3P8AMR7sel48+cDw/MxrHnde9hdXqFCclKlYQzOWcgbYyYmTZoppcXtZ/wAwOIY4tzrqBIVSm73IDALJ2I9ki1wO8LoSAtA5XNakg2G7P97RbRwzTs+lIuVEe0fkGalOX7lmiidMgU11eyFFLtuSCTklg9zvAZc8OynV+Wm1jnm6O8acT1ZKSmoXZNrljZi2SEvnpFBSSNlNSk0UWJV1UpXNSN7PnsBBtKQqoqUQbZLegfpaBU0UBbnmdlZGcqz8Io8qcWJuSlvR/vcwVbF+WIBIUCFqUlZ3IsFAMQS7EON2xki0azZdKCFObgpUFKY33STdJDl+rbPGrlzMdiLKKX5wAOYAWqCQAXsAxcQJc+trMMs75a+Be3lCyOo2dfi4fkypPo2lGCIMDogyERwNn06pIJLvYfbQREfSkkQWWmMZMakFli4hyWm0LQeWuMnITkMo3hqSqEfFEZlz7wuRDZblKhlCojS9TmDo1cXHKYyjZXBja0TJevEaL4gIp5kZ/Gx/UTBEnVzbwKdrInT9VHPKbkawVAOKzQEKfEROHTAFlCy4Njyu3uu+SwSD8Ru8O8QmulupA+JETdNPLy3HsgjvlIZgHJZvO8er4Kag7PK/kGvkX6/6UZM6icUMxckBRe78wdOQQ/wPnCHEJYGotdBDJL3Gage4VaHZ0kzJMssKklCV3BsGZzvyEPsHG5gemmeImYCnmqrSoe84qf8AjKAx6kB7gk9dHmNW6ASiFGlyLXOO4AO7gRjVKHjB7UpSW7lIA+Txt/qR4beEbl6gdg5LNgtY9GjbSaxq7AuoHmT+UUj0DGJC1QxITS7jmBqJF2DFgFbqMFUpANwhVhZYsnNk/J/SE16s00pVk4DXJ8sk/ARroBWFOpi/mfW0PfSHTZovUkKC3I825R7rfu1HPQwTTpCrgMDe3fp8YX1FJ2BSbKIU4GwDAkqYMaanZx+7FDQgUjyH0EZeTpI9H+Pf9pMIJMERLgwjAWI4bPW5s2KLiMy4xMni0AVqRGbVolSYcqzGUzIROpjBnxLgyuQ94sZM6JvjkxhU60HxDsqjUtGRqYj+MW8n+Ubibs/2xMHxAUxq41OqvEhWrSkE1BhuSw9SbCEV8flA2UT5A/UgD5xpHxpS6RLnFds6Nc941F+/32jm5PE5sw8oCRa/tHd82G2xjpeF6EEJqKioCxJuPXOSYcsHDUioPkrihTiEpk87oLhVKgQW5j7JDg8rjrcZtE6Qo1p5qVFanBuEpNVgcb/d472VpywFKZiQXAmALIIZqVe0m46neIep/DSXeSgpUVDkKhyglzQosFpcksWVsArb0cLgoqKPH8nDk5ubEdGESl0EUhVKeaxNSgioJN6Qef8AkT1hLRp/ZhQcANTf3ahMTfqKSk94zo9NMl6mTKnoKVmYLLSQSAUsRioEg/ocQ1w3Sfs00uUkKp/hYzEv/OAkjqoiN/wcWSL00Kz5nh1UB0EkN+8XSAOxLenlA6EpCUOylDlWzpN2JVvc4zsWvBtRw9SpqEhKjWhK0XdkMEkqDWuo37DvDvHNHKkkJChzGoA/9s7qO1PaFx9hxuQvwl0KUkoDE3JAJLOCyi4Af0tBOIS0S1OgE1EkowUXsCxY7x9wtBSVStRJdF1JWlQUkJZzlVQBPzaEZZHiTK1JSHBS5GCMelh/eLqkVKPoFqTyUIpDi7JS18dcC79SYNw+aQhIOwA9RaEUS0KBWkIZTUkBZKiXNkqPKGBckBthBtOsIJQbnOcvfBwBj0MYeTDlHRr4eT48tSemU/GMAXOMKTOIJuzFssXb4PAv9U6agCbOAAHw73IYd+x6GOOOCb9Hpvyca9jqppMCUTConC1XiIBLOpBbLWIBTV2q9YZkacLRUJibEV+8ydzZTZI294EAsY1XjSM35kPRkrA3+/v6xt4tuvl99IWOm5rzcqYCkBwT7VXnmwIDeUfSpKUqYupRLJUJhUEkB1AgpZQIs4LOk3O9rxbV2ZvzX6Qz45aw+zk/C0DOpLm3l2Dgt8oKsPYRudOE5iVhihPyZsRmTFM3b6i8H0cpSnmTDTKSTUrDtkAm7lwH/WHJOgDeJOIQgXAO/n0HpHOcZ40dQpMpFpEtgkdWwT9fnGsMafQuc5urAcV1RnrrIYPyp6Dy6tGdDo3OI+lynMWtFKEGXLxjSPR8fAlsc4dpQLAbff32jqNCkC9ojaQffytFfTKZo897dnZLqi9plWg4Ywloi7+v6Q8AwxeNldHDNKzcTmASoCYgYSu4BDMUkuUkbbDpELW8HEtl6ZzLQqsyFOVJpBLoPvIdjkkEDLxXqPp97+UaLLjLH7Eawzyj30c+XxYzX0ziUcTTImTQDUtNMlJZ6USkgerqqU3cZxEydqnprAUFeRAT2O5+voIqfiDgs0zVrlIEwrNRSFJQatzzFi9za5c26oyOCzpcsmfLEsEgBNQOWALBxkjptZs9KlyjaZwvHwlxkL8ZmGWhTKBdIDiz7fKoFu0cp4f20W+JTiU0i9wBbDDB73hbTIS3Mk52U3qxBPz2i4riiJf2lrSFnAUWSaQE5c4YA7AWy25h7VyUmgJpYgOQkKbmNOGvZnPWNuGrlhwalH3aks3qHBPcn6wdZSVE+GE4vQR1wWJy/eLbON3ZLXLpUkqQSlXKQSklhSQUqSAKi2Gd3d3g09AQsszHoblKuz2DA3N6k+cA1x6HBf3iCw9q9wc/GAlJFJuxZnYAgk4BuUn8zsC/WH2al7T62XhykhnAWpIVgA2LVNgsds3gE2QXSCwquhlEhJHtpBIqSq7tguWxCB1SlFK2Fbv5sXNgeUXtgMCIyjWU1JYvixSQWdgtIYbvVl09zCor9BzPWlQdVZ2TSQo4I3dPV2PV8Q9w3TFV2KRUSADyuQ3K5csHDlj2ifw7W+LMEmkMVE4skAXYfPzI2AA6+VJAAAjKb46NEB08lILF7kBgHJd92YYyY6LScIljmKFEm7FQNPozfKJek0pWosiooZTY5SALWy6VfKOi4dOSpL005DHDjINvv4iKxwTWxydHKfj6UfAIYi+TfAO2R/gR55wuXYnvHp34sulTuQD5kBgSO5zHnfDU2PmfqYc3xizq8VXMd0yIqSDCklEMyy0edk2ezjkqKcmZ+kUNPO3+3iGlcHl6kiMDV7On0mtY/f30iwjUEi144uXqsRR0+tbeNFJGE8dnTpVYDeATFYIhGRrnzDM2aG6fe0W1aM0qexfVsRi3QxBn69a5nhTACkUkG7qAIVfqbH4HrahqZ1to5zjy7Ajd05Y8wJF9rpb+aF486yV9mfl4U8fL6J61JV4jAkqDgdytJsBvS9+j4iYUOTStIILFJCrN3AbrgnEU5s1IqBKipg1NKC7h3UQrYU+ycnG81ZKOYSEkLwFALIaxLrD3L3AALH09NHisc0emSsFRUpg4NSiSD0p2P3vGUaIpXSDZSXAIYEg3tzXZQ+BhabrqSZgIQrFg4UOikjcZB8x5L6zitRSU1Brghj1cbHBOepiqM3RS1OnUBzJFLM9z2s2Dff5RLf8AZIN6wWBKnsksxDcrAWHfpYLniSlmxJb5d9wHjEvUZZixcja4IqB+HwHeKpiVLo+nzzZRWkNcWdz6DP8Acwtq5pd3JSQ6fI7en9oBqprqOSYwhTpKelx+o+F/SKUSXK2P8I14lzUqIe9z2Njb1f0j0JOoSE1EgJZ3ePMeHodafP4tf6D6RVXOUUhJUSBgPb4RjmgmzTHtHdfh/iqJk1YSCOUMSBzXvZWBgeuzCOk/DqTTYBVzc9ioE55XN3Du57CPPODgAy19A59A5+Yj0PgGtTfwloNgVJvnc5YPuz9YWGS6NMkQfG9CljZzuWu17fO3r1jybhtipJd0qIvnMew8b1qSgs1btTvt8nu428o8cW6J6n95R+N4rMk46NfGlUtlRC2gwXaECuNkT489wPVjMohcfJXCkudBBMjNwNlMeRMhiVqIliZBUTIzcC1Mu6fUw6NZaOdlTYbTNjNuSHaY/qJj4iXr2Ukgs1s4sXu126wdS4R4hOKJalgkEMQRtcXv2eHhv5F+0Rna+KX6f+gEnTiotSk7zCoAPdyFE1DfBEI6nQqQsggK7vY7GknN3ffrGdNrp6piRRUAQopCQ7MMEhxYjfpiG9alYVaWtulJLY+Bj3Ko+c7OZkzV4CWJyGd/R7fAxrNnAXWAVdBf+ohvlFKbolhLNMA8lB/Ms7dsRK1GnL+w46XH392jWjCwcyeSzn6N/SRGiVkKCrWL2wx/xGBKH5cZYi3ne0NahLbD7694G0gSb2Bnoc/f2IrcE4P4kusNUSQNgwYfV/l1iOtXKD3Y/UfKOt/Cc39ihsOr/cfv0iZXxKVKViUr8KahMxwEFIcBlDBB6gQwr8Oah/YHnWj/APTx1iJ9rHPeBTdSok3OLd8xm7fZpF10LcC4QqW1awCklqbvvZxi7M3WO10/D5CmJDFsp5cOPdYYjj5EkkuL+j/8R03CyoM5cdCA7eYJBtDxxSFKVj2p0CEB0lR6VKJ+ZvgR5J+MNMUTltdzUI9e1K+Vo88/GOmqUGuU57BsRckODORl6kEXse/6GN6onTzdmcu0aJqGCR99MRl8SOmPktd7K6JsFE2CafSAi+e0bL0LYJjndHTHyEaJmwRM+BK0pG8YEsiIaRr88R+XqYckz4h1EQzJnRlPEjWEyyJkJcVnGkJAepTNUE2AJOQewxvGBNibxGeqsB+UM6fm53BuPSDx8Vzv6I8vLWNr70WuD6ddyq6bhIKuZDEHlXSOX2nDZazu7U2cSo3CQLNS/wA1Ak7Rzo/ECpYKCkLDuCFM27WB3hrS8blzA62lkdQ4PkQP06R6mzx9C6pZWQCgJDEkgFLAbdD0cdcwsrg6S60lu5UwPV2u3+I30mpQmpJCyoWZyoGwBcKLAf4tG0/h8qYos4SyWD1CopSS4zZRO7W9Ie7I01QhrEoQwKq1DYBkjsbX2ibPnvkn77n+0XdFoZKlKClKVS9gFAJZjezscAgNeJmq4apJ5QpiHBO46iwByPjFKr2Q0/Qrp0vUm98P1EVvwzrKSZZft262+94jtQc33A+hOHt3h3TraYlQDAl3Du1refp0imSjuNPqC5GXzDSZuB16+tvKOe0usU2xfD59Id/1BKSQDYg+XnGdGhb080hwfp99dvnaK/DpwLc3+M2PxMcmrXgHBItfAB752GOx6Q9wviwCmcC+De5bCntnf6w0B2Cywvj1z+oiXxjSBSCkZ3P623gKNQlKqgUiprAgYcjJve4aGpuotth+1mz8YqhHj2uTRqFfurIb78xD8vhpXPAFkKdQObBn+ZA7PGePacK1oALAUuTnp6mzxcQkpZ+lr2a9nHr8DiJkhxY6OHBw2+waMajhk0KQlCHqLYDixL3UHAbzz0gvDy4AqS7tdw9tulg94t6ZBWilaeUhQN2UFO1gzk2JcXFs7Y/Em+jTm0c/r+BamWkqZKkgOaRcDqUnbfrvYAxz2tnrSgqCUuOoLZ7ER65oZiwpCKVKSHqVU5DYZySSQXJcXYteOM4zwQhE1Kb0hQFmcpdi3dhGOSChJfRop2mcMeMtmULpCrLI6OMHF/h3gf8A1dOySD3L/QCEFpck7uQf5gf1eAaeUVO3Q/Q/q0diw4/o5/myLplifxJZSyabjIUHHcDLwtweV4s6VKVZ1AAtcAXI+Vvtg8hSSpw+CLvfo7bPtiKHB+GAmvx0pKeZKUuFWLgqdmxgPmCMYxTpUOU5zat2OazhgSHPVn7v8oQXpGZvlFPXTBQrmqcu71djU33eJpWzMoFw9iA2bF4l2XSNZCwCxctSQodPP4W7Yinp1o8MqqINrW5gMOAzFwb9/OMTpCVy0UhMtS0VeGCSlYBNVB91aWuk9gCbCJ+jlVEIYKyw7XOXvYOBvFsyWixp5BACk8yV4LgYch+7inoCXjSTqnQQzgqbOQlyD+nl5RpqpswXBShAalgCxSwq69PiYzxDSBJSpHI5KilQpKb1ANc4UA37r3eEX0LplInJUbKWDflFujlr4O/wsY3RLWkoRLTuWuCSAzlk3UbiCLkIp/ZoUFJHMqwSXchnyxH6biEeJIWfDUlRryE3BdhcPg5tAtkvQ3/rFOAlJIBuVJ83f3gPWGZhDkIUlQOUvdBD/FJZwe7G4iPqNQtQK5iTYAEsxJLHmw53cNtG2lmqKktMVS4Ny5AscnH8QpOIdCtFzS6uShDLUs7KWzgDZgDcvdj0ftGpdC60NOSSzJSV93LAsCLjtfaF+IauqYTJpBKLgDlVkl2Pl29HjfhepUETaEKSn30OQQA7tcEJyXflJfvEl6KMnitaEqLgJuCgVMGIPtKGAWKrt8HYT+I1+wqkJIufaWrDUh2frn42jlNSFuqhlB3AtULqOCGDAkOP1aBSQoEAun8wBHwN3w+XFvOKJ0UEoKp6pxLglh2HT6bbGLqp1VID2UCSD2a1shhf/LRUFObh3diCxz7PR8v0FiMb/wCrUmrlJuwIS1t83BYdLXaE9jSSLEmSEzQJSgFp9lJ3bLP72YrTWUJblDklQQSzlN3QAzkBaXFs/DkpfEStTK2HR9unw6wCZryJiSrlpek7ss8ygbuzJuH37wkDPWfw1r0kW5yksQOZiCXBbDW73HUE0NVo5ajUk+1cpUMHoC1xbHaPP+BcSSiag1haWIUsFKixUFJJAsoAhIcZNgC1u30WrSsGlQJBLtnsSOn3mBwU1TC3E5L/AML5akJad4ag4Y3e5KXOXFg7Ow3a6v4R/AssapSZ6ZlMogkGwcnlBtzpIBLggFnuI7aRxMJUQtQAD3cDfcv0+j7GMI/ESFpVLlLRNakEizFRYVKYJL9v7mHX5CjwriyVyp0xC2UpMxaSpgHKVKSSOjkE26xPmT1HP35x0fH9QmZOmqDc6phdxcKKwFXbIKVdjbaIg0yCBzMfOxOzdPmO4i1RErFSo7R0un0yWqBSyr4q/wCC+wtEFWnUCxSQejf2h3RaKYQSFKRdmcg26hKgR6wp1QY+y7o54ChKmIIWhVaQfaqHtJAexIHWDI0ckktMSAlTsvlALuGUpum3/Gy9WgimY4KElImkcyS1jekrA6Fi4sWLRkBgaUJX4rVrQxBSbrpKtiRgB3d7MIzNU0xeXwjUTLsF3eoKBQWwlxcN+vx14loJgAJpLl1qsyAzMzk5wwy3UR00iZK8MhMxKGsEOkBnILA4IIMccpa0zFrC3RelZSeVyNhaoXAfz8mJpDmpkLYJkuktctSWDZUS9rCzt6tC+hl4WrxOWxruAXSCUpKXs4dxZ93aNNBOWkhIYikOSkFzcO+xezHvncwllIHMxLux6l8v36d2tDDstDw3myyQ1kVM5S7lNbg7uP6s2pVl8PAUTUoKan2QSGL+1Z98g52hfh801rKgWIZSeYVVFRULGwdzm1W7AQKVqV+9KpI95YFTNlynP8LZ6OIQD0uRJYoQUEqLOS5qN8DGCW69bwE8Omy1gpWr92wAIYgOAQGFrXx0gAoAskBWKmSOhBDMHtt3tDvDDJcoWQWZ1PcEvcPnZh3a7QrKozo5MxSqK1JXTZ0Cl3AaosQccveNU6jKFhKmNNKagoKdqVWVLNx32h7VaqWhKqlJSWCXrsSAQ1vac3ZW14QROSkBSlkAsy0Nd7kHzuc97sYELQqsJJFIDB3K5dBBw1KCCfgAW9CvN0KRdKEdC65sm7j2RM5c9D2h/iIWuUqhQSS+5uLFiWsSWO4t3aEtQqYml3CkgAgFw3QkWI8opCaNxoJhYJlkhiTStSi7WApP6jtvBRWhKgZSqsXCyh7M4VbHarN+khWp2WEFiwIz5NsxAFmx1vDUjiJIDqpZwKXTkAe6DawwCfOAWg8nictmV4QId6GL9LKUpQV2+UDVrWBqZr+1LSAGs37MrJI+wMxj/qCwLplKpcFJBLhhZ8hTP/aDpkBSUmhCAtzkJFiA9gPZYMGGO9y6CgcszgKkKTQWJFKUvszKSCo3t0G4Jip/1RdBBPh/1EEZwSCLkXv2EISZiz/2UopLOFLKl5JUDhj5GATVTSWQJrkP7YTTYFlJEsfInzywPox4BUQEpQo7+GylAbnw1Ms/0vlo+ZSbEpEwPYJpcgPilNv8QdOhmBP7UylquUoICi/8TAO2NrC7Wj6XxKazEKCA3LQkgXyxZvKAAOjQJqA5QmYVAiygbK8yGNtsOPIGvUpU6YXKvZuHuaQ8Z1M0rUVJRLYe94Zl2DXqlLb7EGE0F1KRLKiblEwo6XIWkue4A9TeFQWWJs7UJ5UTE0JA51E0oSQC6ysml3DJZzsDAdHxRImW1ClV2mFjLrOykgewzJDNfcDYmp4eaDSrmGK2Ia/IpOCguXNjjo0R9XoeemWVNmh3psCw5eYAkgEl2Z7vB2HRnX6ZYUSkeMi5BQS3MSohg5DEq6bZgydUyAiigKBJQxJPSpXR26M56Q9wrg+oSKkIMt7KqIAY9XLN3N7w+jRD/uzNPSGsFhzl2CmA5mNzdoASJHCtOCCtXMUM1IJSomyR1U6rnlwhV2eASxM8RSVBlhyKiwYZFNio4sMt2i4NMhrhCwC4eYgMrAIQmYQS25V1sQYT1tIl8yHIc1BQDHHtJmqSH2dB8hiABGpaiQSQ38xY2cBFrfEsA4dxlOsOJgCVKIZgWLOGKk2S9nzjbMVVzBMSJ0gS1XD1KSlUtRZgx5XNrg3Z7PC4QpK0VgVKakC7m7gHqGY+W4gGISluoJUwCldybuQwUnlt1Od4DP1QQo8t8kDIBGW/R93wRF7WTJbKKwymNBa9TpDjpZxEEz5S1BMsrUQ5UWN23bc+bfpABmZOTM5FJopLhnblOGLgHNvOMcU1KhJlzGDg+HOQQOdgKSWxYFunpBJYqsKgbizX6vV54h1CBSUKQaSCCVbkMQTi+RtnaFy2HG0QeE65NVINNiADzA4tdmOWv23izOWcArABUSAOrWUGT5s+TviC6zhOn8RSWCiUikA3DunmIYKGDnpfrW13Dky5ZmLJK0hIJTzAEsAk4e2T5WNoHJBGPo4xMnxJiQmyi9hdz5eX3eGxw+ZJIUbAZSwJbqQ9V9rD+7etUtI5VigiwAKSQxSXCbe0CQ/9oW0jgp/as5DJUXoG7Wfbf/MPlrQuNMWEhav2hExnLqCSwUfdUSXScm4a+0VOIcVrQgggKSRcbKFmBPtPnFm3jXU6tqkpUlYUr2qgaVMBUGNyx9HBgKJc0WmSrhNljpsxNybi/f4LsfQ6ZVIALGxBUggBxYpSwIOS5AAuNjH0rTmYVFBIULkMwYEXIAUA5PXcY2Hw7UcqUqRUOhAKkncsRcen+eh4VxFJqKjLZbD3SVBLkBnw5J9R0sqKTObXMKedajLSzXHKbgKCbNVbDfSzBKVKllCrKKgq3N+Ylg7qZQtv8orztRLnSjLVLIUCXSQwIGFMGfvTZ/SIYUqpUqX3ahgWbqcKz3ItfMABpyAFMopvisKlkDqwBAZx3O7NGi1SE+xMWnqyZan7uq97227RI12rBcKU5OCzb4bv94aM8PkTGKnQkHBWkKds0uLZ+2gV+xOjp5zqSUk2x1L9D29IkJllNTLc/lSC/diPhDqi5ve+8T5M4kSiT7WbAbPgYgQM+1pdgZq1AWIdTp7psQ4xj+8WtXNlFCQDLuGQDSXUXaks1Tu3eJE1NM1hggHO7P8AWCSVkEnoiYQ97ilrHLQ1sXQOdrJcqlMyShRIDyympTbKLqdD26FmtZzvLmKoqTKly2UAFBKgqkliHKiQHOMGodo10UoKmSyQ5WTUTclg9zmCavTpQtkhve9SVD6AWwL9S9C2TpMitZpdApdanJFr81iB1DtiKOn1ZQGCBNyFAF36FgLFLJuxZt4GqaVaaUssVFSgSQNiw2z3zApmsWhaQksFBThgcAkZGe8IEHXryuolAP8AE4xhl01As4O3yjTTzZZmfs0kKf31crGxYdb4AOISnzSpRc+8O2R0EUABew6YhD/Jtq35fZe5a6XDpxmksGe1/hG2tXJKhMKkoNnDgjpZQIcsxxtbaJUmepZ5lE9nbboIX/FEsS5ifD5AQbJsM9BD47oTlqzoiELlKMudcDlVXbluR/CwUz9zCpnTVySS4SyRNVYvSWSepv0v7O+eW0ntA3c1Xdjg7x1fCS4KTcMzeefqYJKtBB2N6AJKFhUupKKWWSKlJ56lBjgKpDbPErXVgFkqpBDKpep3y9g1h39YLqNWuSlBlGk+IcAfum4ZjD+q/aIVXd2duXLj3W6CFVFejmkKCQUqBZweU3uxUGG5DZ6Aw+eJS6ChCAm5Dk4KS2WcjmB9RE6WXUE7VD5tv6Q5qtOlInUj2Ji6d2uU75sB8BDdEJgJUxRPOoqQeRwDYLDOHJxn+WPtVKo2zkFlNkZFjb9I3nJ9kYeWl2LZd8eQhOWakLe9NbPfALeeBFIljun1k6WE/tlhJuQFlut72LNYX2h//WmlUySRUACWQxKi+WspwFYL2PaDp0yTMuCfZFyTZk9T3MKfieSmVMIlgJChKJA7JmgN0sBjpE3tWWlSbFJfEFKUBMSAo3yAT0sLgvu0WpuimKQhSGQFOWUlzs/Kbpu+5Bt3jnNUj9skXZwMm1hg7RSTPUcqJY2vDZKZ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82" name="AutoShape 10" descr="data:image/jpeg;base64,/9j/4AAQSkZJRgABAQAAAQABAAD/2wCEAAkGBxMTEhUTExMWFhUXGB0XGBgYGRgYHxsdGBcaGBobGB0YHyggHRslGxkYIjEiJiorLi4uGB8zODMtNygtLisBCgoKDg0OGxAQGzAmICUvLS0vLy0tLy8tLS0tLS0tLS0tLS0tLS0tLS0tLS0tLS0tLS8tLS0tLS0tLy0tLS0tLf/AABEIAMIBAwMBIgACEQEDEQH/xAAcAAACAwEBAQEAAAAAAAAAAAAEBQIDBgABBwj/xABDEAABAgQEBAQEBAUDAgQHAAABAhEAAyExBBJBUQUiYXETgZHwBjKhsULB0eEUI1Jy8QdigqLCMzRTkhUkVGNzstL/xAAaAQADAQEBAQAAAAAAAAAAAAABAgMEAAUG/8QAMhEAAgIBAwIEBAQGAwAAAAAAAAECEQMSITFBUQQTIjJhcZHwgaGx0SMzQ8Hh8QUUQv/aAAwDAQACEQMRAD8AzCU0CkgpAUxBc6Goe6d9oFxE/LyjlaJ4hRCUqc0OlwRFU5AUkADTlP8ASf6e220eOknuYUUKmm4tV67bjzgqXiGtVKtD7p36wOUcxFhpvtURJCMpAG7NuLRzoDJzZaV/IS9shAcdjr9+kUS0FiDuU0NKV/asX+HVS20p3sfoPrF3DlKWllVP9VHagrv51pA10rBewIkE5WDuWPcMfsYf4PGzChMgsVWS5sCPkJND+7bQJLkBAOWpVW9zsP0gGVMUFKzaBvMsn7EwVLVug3YRxEmSrKo0WCAW7A0vSlNjACphSo5moH9bEdwaGHU7HJxEkoUQmboXHMz16FnB7v0hGlQURJWoJUf/AA1H8B/9NZ0Crv8AhJexMWUb2KuGyfRl7FXyipLAX8xHIUpKlZS9N9RE1TjJZCgQr8RsR077xDBoClcpddXSdQ78tLjbW42iW+5LfkIw+OAJTMABauxcVD6ecF4RJABrTQNVjQ+jHWFSBrlKlEhKQa5jT6D7kdY0WG/lBaMuYs5erkCqugeHStUtvvsaIepbbf3OkTi7OAk2YfrU0fWF6+P5cqKqL5SVZXuwNmHYb3gxc5K2yuSGKnoR+TQsxPCUuFOSH/AHqK1Jt9Y6OJXUho4km1M9Xj5eIlmUoiWq6SXUl3sQaju57QHg8KtAXKKSM4opLqCwK8pGm43Z7Q0GCkS5mRUtWdQBK0ZV5CqrMsEGhFmu0X4OWSiYfETMlAlIQolClBF1pH4S5IDHSxBaKxTituCkoJbxVGZGBXcoyh8xCiEuwoOYipMTxfD5i0fhBVVs6LAPSur/AEjQSsKlLLPNLflS1SWdltt0u1IXzZClTeZilVUq/qo7gaEEs3XZoaMr3TJRVsU4fgiiEhSSo2IRzvt8hNI7ETUgAZRR2sABDbF/DeZRUhbG7KD/AFGkDTuAZA6iVG5YgD6xeusi8YMgic0sZUpQlWqlJQ7ULA1UHpyg67Qol4dBWxnKUsm0uWSH/umKRXskwZj+DzPwy1uwYMFFRJAYBOjOX6Q64NwBUlBmTmRNIok1UlPRIuo76Q2pJCtMpmT5UpKQELmTHqgKDityyGctZjE0zUJGYpWSanMpyCB8rgMD0grDIl2SlRBcKJcHq+rdotXhpYSQE5kiwFKVodmah6eUZ3mSe5O9L3OwU6WrUpzMMpXStXbKQ/S0WTsNLQcxoE3ykF3FaMkUoX/2x4MKEtUBT1FiGZwerGkD43DrzqYpL9RRJsA9yR94zOb1EeWGy8ahiAogAuBMRT1SVb7PXtAq8NOXTNLXslCkh7sySy2B6QB4Wmrh3Gg3829IMlpQA9HSczB2I1IBdizPoe8d6bugV1RUiYQlUuYhSDYhQql1ZSQ4BIufrEsZxCXLCQ5AALjU9yNfVoliuIt8qlGoIRQpoQaJPKCWOmpgPElE1JSolBJAeXzAuCtymY70d2UANoaEISdhi9yM/GTColJDdPy6R0XJNBkm4cJYUUqcC7czhKCPme0dFtC7L6lqx9WVYqcliC9Bp1H7xDDjKKmjCmu4+kCBQUQ4LPUWLahyCx6sYZoXJWoIBmByE3QqqiwqQkX90jK40qMzVKgVSMywWY2rqNu716s0VTZnMlNyFABt3pB65KVDNKaeAHASs5gN8pSFE9gfOJJTJVlVMRMCnZgoAHooFLkg9qRye+5y35IysIZiWU6U5r6mps/3iSp4QTLlhkM7g/7fqa3gkgLDOWZiCOUtqCCCPOm8Hy8BK+UZWIoatRDaDevkIlXf6GiPhlXqfPCMyqcy0nMp1Mk7Na2toLmIzArFxRQexS/56wZN+H5iyMiXQokpUjmDf8bFmvERwrES1rUUJYgEZpkpP9wqp94q991yLlwOO6EZKQQxUFAvSwN2c6xNa880TWHLcAEB7BQ76/29YOncDWVEoAW/ypRMluLuGCi7faNNwX4CKkPOdJJzFILm1iRT09YfzYpc8lMOKeRVHj9DI4tRxKOUPOl2AvMQOmq0fVPVNX/w98IYovnZCVAUJOahBBAFPInW0b/h/CZMgZZaEhmc2c9dT3JhgmY3v9IhPxDapbL8z0If8fGK9W/399hHg/gVOcTStRULVRdzWzk9qG7Qxk/CkhCiSl1WcqWXcudWgxWKO9Yr/iTEHmS7/X9isfDqPCRVM+HpFvDQe/X846T8NyLhAFrE6WerXi4Tjf7xemd290vpCLJbu39TniE+K+BZSknKpaCdQa+bh/d4UcR+DiiWlEtjl3o4GgFhG9kz+vl784IWxFff7+9I2Rk2tn9dyLir9SPiExM6SopmSlCnyqcBQYlQSRyvq4e3SPJk6WtOVSgHSZqFJYFpaSczfK4TmBFLdjH17GcPSoEEAjqH61frSMNxL4MljOZbpzJmcjhgZkpcsqluaOFOQ+Usk0aHhn0y9ar9BZ4Nrx/QyXD0TEk+GuXNSTd8in21H+IOx3hiWTPU1RyS2KlEDMzmgDa6DaMzKnDDzDLCFIKVMrMwUW/qBFD2aGuMxAmIOUAFQYFxQa/v5xqnkaa7GaeRwZPD8VSooRLCpfMaJLqypSSUlR5iWcbB4oPGlreUmQUZiStSvmLCjqFgDQDSBcHLlImJOdyKWpzAuxdnqb+kMMBhTNmKQAt0VLhg93KtT2eGUq4XIquXJ7hJjCocBkuTlAoSW9BdyYK4ageIVJKmbKpwWLncsz0sNIKwfBhMUApydEpUU3FACC76vB+KwkvDvLaWFKS4LgFLkOdgDRzqzUiGbHcW2JlSfAtxBSC8vufMkmj3cmFvEVADNo1SQNNzuw007NE+JKKSlj8xzKFy9gEhi7G/bpC9eIIWpMxYW4olIZ02ZSrO+z1DuIjijashFdS0lVVEuflDa7nSzDzbR4FOIyqBf6sNS7xaqYFI5QyWAUWdSWdkqBVqSagBztaIS8FmQU5pZeiSfENQ9FZLa9ni6SWxSuiJzpGdwKTDRKAU5Tmo2Z2SQd6MdGrLHIyICTSYAzUcXSoq2BykP1Ii88NWCJg8NROQDKpQdZISzKbl6j9TFvEpK5iQllDmIIJdiS5OQuFdS5s1A7rvsJTTMgeHoPzLD6s3/cQfpHRph8Op/EhObX+eEf8ASFEDyMdGnzl91+5p0y+IvxLISjmzEjQOz1FNou4UUy5ZmrBdTy0jv8xG3Kcv/IxHDYyZNWlCQgLVY5E8rXNjQAE9hFXFONKVOKZajkQMoP8AVluotqS/SM6hJqjLTexVJmATOVggXHQlsvqRD3CYooHMoGWQyUklRAABz10r9IW4KaqarmUQlIzTHFWFadTQecXyMcZhyrUGcgFQsKG9wGbVrx0oaluh1HqOsNxdKcyfDSpId3CQ/WiYnN43JQU5ZTPVbNStAl2c0dz0hFKmpJIGyhelmp2LeQ6QvnOWc03v9YWGJUXUdrZvji/4kBcqZmb8C8ySPQkH0IihPA04hWUpUFqfMUpTlGpNFhnP+0xl+CqJV4aE5s5AG6SHZQPZ3tQR9c4ThBLQE3NHJLkl7ufpE81Qe3JbD4RzlbexTwHgErDICZYdR+ZRqo720fTrDZU0MGZtG17bxy1entoFmq+3u0ZJyrfqevCCSpHi1srp+cRKogpXv/HukRSreMzkXS2LQY9Sr3/iKs0cFQjYriXBff31iaFQPmiwH336RyYriHSprbfb3rXvDDDzO9PLQUp/n0hKFwdImjfYX3+zD1f014Z70ZsmMZlL3r5nbqbV1gDGYX92b1ghE6zN6bxb4gNCz7eWo09942NRkqZBOUWfPPi74bTiElYA8ZIobZgPwk/bbtHz7FcJmy83Iu5BY52A1OUn61oY+346Vt3fyDe+8YX4p4SCoTQwINaka0PKRSwMTw5ZQflvjoDxWHzI64rfqIfhuTKSylIObKyQoGouSxoCfWGk/HykqCkDKfxAbWqKb0hRN4gUmwVVnJYPsKOfWPApM9BQvOguOYsygLAqA+V7ZhQtUx6LnpVyWxhctK3BeJ4haljwprsyiWYBwCA1yGN6i7tEkylmXnWVZgSK0cnoNAG+kTkYMBQ5ShhzKNwAA1GqahqVjp2PSpQH4RSt2oXrcuL7+USyZNS2ROUlpsXYvHF8jEuACoVcvbdvvFMvCrJSqWKg1SaFjqx+cdA5pasXcUwqlUQkl7gAmrkV6OD5Qv8A/hS0pqoFTF0ioF7mwqNWFKEw2JR0qgY9IRhhkUStZSEqIs6laKGU0y0LlVL/ADEtDXAhK83ggyDqCxJBNHWUkhx+Gx21hZw6bMKR47TZNnJdY2ShSVBabhnOVt7Q6m4dOZkEhqCW4ToGKD+Mkg3INqGOyJWPOC5/IjizlSEAcyrE0fKTYed6vCs41UtiCXDmoCg9RQEEHeu8H4jidAh05mq9qGoXatAH+usQIdJVl5nolQrfKVgBszOfrtWMY10M6crtIFlcRKgCZykk3CWAHYCgHQUEdA03HzATScdz4kwV1okgBrM1Gjot5a+6NqyQrhfVhfD+GzpcpRQgqnzRlSAUumX+JTu1S3ZhuYW4PgawQVqlhiMyQrOe38tx5PEOKcZmTnSFESz8sscoYUSGFywsbaR7gsOVAshSaOCFM7Fjflh3qim2ZqklbHBkBIXdRml3YhglgBfdz6bQL4SUJFSbMSBo/wCrQXhsKSgBRdv6WAD9bANpE8LLKyAhqnKFJqHsBmN/LyeM+ragpNquwuMhk5nyA1dTi2iRrA2Qk/y8ytKD7w14suUrETBzrRLOVKXYMkkAOKtud93pQMJMWoSwMrkciU5QHo6gKtqSqp3i6dFU79MTW/AvCih5y0gKNEjZL10ap+3WN5h1fbaEXDpaUJSlIZKQEi9AkMLdoay5lP2P1ePHlk1z1M9zHj0QUQqctvY29DAq5nv3WIzJpgcL6xCci0VRcVe7eUQK4rMz3aIE+7ROrHTLvFb/ADHgm9IHWqKir0gUdYxTMpE/EH5aQvQuLM9Pf1hkhGw6XO6+XvtBMjEbn1JFdtunlCdEyLZc3r08uumsUjKiclY/RiOr+f3B9/lL+IbUgPrX8709mEvjNr5V393ifjem9ot5rIuKGkya4O/fy17G8JOJAKBBYg0I3f8AKCP4jv7t5QHjFU+vtonkle48FR8/x2FlS5hT/ESkKGi0qBAIcZHBSe6a9Irlz0S6CaqYWzAnMAHsHIS+76Bma8R/1AlNkmgsf/DJtT5gH75vWMhKnEuyg5Oqmc0uVFrtU7iPYxx87GpNnjeKw1No1GK4uiYgkj5aUBL/ANr9tTrSPeHGWkFZ5j8yUKYlVqhBo2gqQWNmgbhfBlFxMBSMrg1BSSCClSVascyTZ0CpBMWyOGlIllXMQ6XIJLhSg4+nkN2hZaI3FMytKqsZTphxEghOeqifDdNVFkkKKSnWrAjYsQIGwfDloJlzFpykVQr+WUsHzBJ0o5bZ7iPcaWTlUokj52YOyiEpodAz7lto7ALEuVMIWrK4SiWpRKXJc5UsUWGuinuQD0N04jJdCE81NH2DPb8VNau41HSAJab5HKmO4DC5L1IfyF3iOJxcpTFSChyQDKNHDF1S13/4qSOkdOQSkplTAtKqlIJSTqHQv5iP9uYdYpCFLc5c+orVjEKWlKnWSCnxKBqAsl6KHL+JnsGgpWHJyzRzoSCQsEJEsJAoeZzQh2e7uaiF82Q0s5wfm+Ri5Ny+qUij0cktu0EYhykqK05BQpUxSAPwgJokXYAa0iunsWpPkdK4kn/6dc3/AO4hAyqpcVjopk8MzgKeUXq5StJruEJIfte8dCNR7A8sQowRT/MmBSUgsAA5URtcAdT6GNFhMYMrKKVUJypJKUanMoGp6DrU2hkmRlYZiAbpGh8jFgkSgpWcB1hglmUWIuzurXcWprOeRTXqBlUOjF0xRmZQkFRNRLGxpmUlIol/trUw0Xh1BKUS1JJSoZlm6ikg5UkDKlCWcgHMWrYAQmzwlCsvyj5sthYJKjVy7M5JqO0TkISoqDuaBRLpSxskqAci/Kipbu8lO3S4EjO3RThJaQpXhAFSlEiYTQEqJaXY0H4qM7lg5ifCsclU/wAKWeVCSVKtnLgB9KOSABo5cwHjcUZRMrKSSGK1MkZR+FABOVL1JBdwKAXI4GedTBuVPehIObq4+0DK2oSfc0eGd5kjXSVt7MGJme7fl9oUypkFyl+xHkJnuhuf3/iPW9/5/OKkF4sB9/4iijZ1kPfvWPFD39IkR/l2P2p2pEJnu0dpOsrWYoRNrHs1UBKmVibQ3Iclf0iQX7/eF6Zh1j1c6OBQb4nWLROhUJtf8mLkr92gpMDQ3M99SH0uOl/uYgZ/v/PukCJmWjlL73G/v84s4tiUGjEP69dfz7RXNmU9iADObXbbbbSOM+kTaOoR/FOJWiStctRSpLMoX+YA36PGHTx3GlQbE4gn/bNmCmooWAjafEsweFMzWyn10t1aPnRm81gX0Z/pYm+949nwC/hv5nneM9/4Gzw3FpuV1LmLOoVOXOPn4nK5/wBrQNiOLqUsJSCkgMKtRzeujmFWJll0AK5mYg/Klwa35lNpb6RCZNSoct02O2noTvsIq8KctXU8941qsbTlhrhw1QCx3N/2+0UzZikjS9zU1B+UC2nWkLcGqYohLVKgAzCqqC8OvHShLpKSAQErL1tzVbmUS7fhdg7PCuOgatKEuOQpLBWwLf3MQX7RWmeh0oYkFqm4JsL2dq/SHUnDpmDKpJewJenzKILWq5/uO6nAU3hSg6gykAOGuNq239IqpxezAmiudjMw5SFJT8qFh6Cgy6pOrpIgOUJcxQylUtZoAeZJJYABXzCuigf7ooUi6klQKSxSQxDk7X/aCsC0wLC5aFK0LFLnZRS17A7sNXD8Kw8bnYjhk+WooVJmAjRKcws4YpcGnWPICmFRJNRWodVCKF46HDub7hSkpyoUVcoAz79nslgep6Whri5Il/zCHGjP5O35H9DDFZMoAWlOawUMwfYBwfu0VYD4hkyyErQc1QoOWNWYZ2cOaHqGNaxeGLW4zimCcRnTFJIUmWqWkJUGzBs2wUSwDAkU0pFZSKeJLUoBiyW5Q1C5apFWd2L7RLiGNC5ilJYy1ADKctMxAyhrkkm510FoYnFy2yZCcz3GZSiKFtPS3TTHJOPp+JmezpjHCTUrHhqShWqMxSSQ5SNtPL8qMHiCpZzJKVAZcqmcZSzEi8CTuEg0QtSHZsyQCCwUAwOU7Ua/R4hgFlcxTlaTISMxKfnC+RAOoIVlu9ATZJMB4tSdMthenIpfE0MuZBsmZWE6JsFy5seVKNM+iQ7kzIICoTS8T1/xBMvEuOvl/j7xSDFaYyWGHsQNNVFScW9H9+UUrng1fzir0gWzI4k+/wB4CKouxMx7H37JgUmsZ5U3sU1qiYVHhFIihT2r2i5OGWdKdaQYwb4RKWZIjLHv6xOWrqImnBK1WPKv3j3+FlC8z1UkReOGRCXiUSlzg1xE04hGptXWIHCy6Ou9uYV7RCZgkf1H1EVWOfwE8+JWqeCSXLVbrFYmxJWD2V6wHPCkliPOJSxSW7KRzJ8MW/Es3+URuw9SPyEY9UnMQCGqzn9NTGg+IsYkJIzDNRkl6gu5cUDdd4Uy2EvxH1bMd7lI1HaPT8N6MfzZnzRU5XfCCAqUQVFAexyqUTYA1dqtt6vHv8jIrw0rzAOpSzc5qUFKAZbesAzwoByU7hi1DUXavraLMCjNSyU86y1SzBKe5Krf7ukaJR2uzI0gxMnLOGUNRTDYpQSlqnVrExbKlZkIuMoGcb8rlwdQW0bmFaGBcFKV4qVFmBdgaAjfRqfWGMqeJLgE0qGJYhVW1eh2baJS226k3tsNMEgAklgMt3ajBjZqOS2gSe0IMcxOdKVOmgDkAdGBFw7hiS5e8GLxICQyHSak05cz0UBZ+l2Orwq4hxFb/LyizUDP2hMcHqJxjuRxwlspJFiGUbN+EFQuACR5XpFWFnBKmWgirOgPdqHcPqK2I0IHnjxP7dC7lO3dPumt2DSpLEJAU3VxcfiNNfKNOmkPpocrlyFHMuW6jcuz7FiNRHQtVeoP0/SOiOmXcjol3NHi8YUnLMUMqA4KXYk0Q4bLc7aQN4CVpIJLGpGXTNcN12NM1i7w6xGFIqE5izIGVi6q3NG8tNSwivDcJ5cq1kVBLMcm4StgWcj/AA4jQ5KKtmliWVwdXi+JKZS5ZSooSQXSSHtRLpNDQVodYbTML4RJKsqVGqVMA/4Sg0qALE0ACbXaSJPgpY5VaDlNE2qG3boaeaji85M0EuCEAEjQJIUQrlAClFmFSS5LBgYyZJqcvT0EdPg9PEwpvDQpYZipIBZnDh2JqDZm2FhRLxSQCJmZJUSS7JtLUlL5Sx+ZQ1u5sCLMJxCSoABJJYUZqJ1oCB8pHQ9IE4gpUwh22DjQl8xDe/pCRjTpKhoxQVOmkVp38ngiRiXjLoxCgo9XJoTV7jZyYJk4vKR1+vURLN4bqj1MHiLjUuTVypkTCoWycWimZTPob+kXTOJIAo5IOU0ID9zSMXkTb2RSWdIYFe7x4tbXIHf8hrChPEQu5WiqWUks2Y5U11BL06GzRZhZANa9zr59qxT/AK7jvIk8+rgbJAp8xG4DDzMXykp0SPOv3ivDoIYQciVBSS4RCUm+WeFbM8WU1sYuSnRokUBvdIruTBTJ3PvSM/x/CUCgbabvSNKZRdjbfpCzicoNuDbyjroaDpmTRKJsIOweHYuS3QX9dIWYjjKglS0ynQktmKiAasAOWqiKtoLwEPiZX/pgf8ifyG0aVgnJDSzrobP+Io5f6mF/GOJoQAkrSCbP+wJA6w9+CpP8RglTpgFVrCRX8ISA/m8fNfiIBGLmgVAXR+aoAcB9ApwO0Vhg6MjrV2izG8GnzHmt1WoqGVFKBw7CwBJZSiAKmBFYRQw6agBRzEG+wpv0pr5ipxKi4JdJoQfekGIWjKwQEgv1L2o9gK9TWNFUkTe7I4eSVE5lMkaufW3txDMPyhDBNVhN6PevzKY3tRnvC1OHPKSpw+4A+/usEzQHUpnUS7kZuzNsLdhCuuhzbZZieIJBZAAzVZib1e5++oiZnuhwbjKxBDXpU3Yv0cVtAk1KyHVMKRcklVfJvf1iyZyoq+UCm9ndTanbrCuKFquSqTiFpmZ0lvw9wRVwXBBaxBtBWKCJjc6pKqhnV4ZtQFLqRuxzAu+YCkDTJZCUlqKYk7ODQbli/nAk1ZAKSTmBa+n7HSGW/AK6oOOAWkZlIZIuoqdPRlglB7frFQmpqc7/ANuvTMdjsDa8A4eetBdClJOpQoj6g1EMJs8gOoy1q3KJSiepOUn67wWc7KVYsCnhg+av/wCo8jlYhRqUyn//ABIP/ZHkdQKH8r4ixKwVS3SZagSFJUoFC2KXKbU3oxfMCHOgw8+QkKnqTlKg/OxIelFBZ5L0qAGsbqcLIKVmWlSQiSjkIWoqOarzS2TKq7FmApqYomYouJiQZYZlgsQSasQBU3JY69TGbJ/E2Wxz3G+L4kfCGVKVWBUNakFIzfKfluxIPd1+NxykgEylpQoULuAqzPlFQo03pd4nNxgZPgkkEOxZLs/yZXfsah7QumY9RJdE1SF0XdwGAsxCmzOGykMQaODLHBp7oSLae6PTiwwYAkXKSAQRf8PKK1c9CYGmYmYzeGTpRjqTo3q2ghfiStKwgqDioWkkUsX10au2oMRRPXKCc75S+VlJPdrjyMbFFdC2oYyseSqqCDYgpp1d7DXpVoKwuIFUh2Nnc3JcN1Ba20If4srGVgkE6ChFG+xtBKZwHnd+xB+wjpY00F7qjVokJUhCwxNCSGId2puHBjPcdm4iWSSslNgoPYuW6AdKV6kQz+HJgS8sfKTmApq4puxD+ZhpjpIiN+XKyiWr5mMwvFVGWZanNFFJzAMSnKKNVqkdSYf8K40VLo+WiSFAVJJry02obNFOK4NLV+FuqafakU8P4eZUwFKiQohKrWzA66uL3ZwLwZTxziwrG07N/KQFBwWO2nkf1gzDvY392gTBCghrJlx5kdx5HnhPHGSK1Pv/ABBk2QpJYgj7eUQyxXS73EsCnIgOYQmqg8NZiKQsx8ukB7BiYbj+Am4hWYKTkHyobKxJc9HO/wBN82MAtUwSgk5/ly6vrm2LvG1Km9WjTfBnDJc/GJmeGHQgFam+YpLIfq5T3EsPQNG/Dl/8izhW494Rw7+EwMuQo84SX1qolRonSpEfFOJYdSsVNUUEoVOUoKALHOorH/TftH6G+J5by5jOMqCoGugJI9BH59CpqpfOFFjmzF2UmljauquoGtNErWxBPqBrw+c8qEADMokJy8qKm3tymIz0AhkpsAL9PR9z3g1E1ROQrBJQpLANcm79WLilDqQyyZKUQWBOX1vr9frAQ1HuFSZaQsi5s5S/0vQmPZOLBJJB6AFQdy7fNuXsYhmWUlKif7e3TvFIAYBJIU7P/g0gpXyBDNUokBwkdFKUTubl/LvB0pCVJZTh76gF7pL1HQ9WuXXYbIx0Slw5rmH6/u3QhcwFJLMDQbk9z94hO+BZuxhxGekGhTQcpLMkbgb7EhhGYxBS/KoqrqGv1/OGQWQkqertXu3o7D/kOsLsTNSa5QDY5aVvUb3tDYYaVQuNUeIlgbEv6frUt7p4xPvS0WTZZQElQID3pQ+xHolFgQ7g1p3t0Jf0ixQiEDoO4jo9Mzp9BHRxxuZcxUxKXc1JKjkCg93Ck1SS4ZIDhQ7wunTc7rLklRyg2Z7MfuOu0FnDhCVr8RJQASKBShQcoUQ92a/ajwtmSVlKUsWAqcyQAAGrp+e+seaubszC+dPEtXhkAF84Iq3Qg0Io7V71i2TxOYwAWnoEpAJfuP0uYXY/AqQ5UGru/wA1m0I7UtvA0oNUaRu0KUS9Whtx3DBCUEEZgkFQBBIJa7bGkJUkXPpv17/v1g1WJzZs9SaF/UknyEBIl39ezX+kNjTSpnRVKmEYZjzUclqaM96Nt6R7LWxynS4axAd36gfWKZCACoOCGfzp9v1gogEEs5apNL007wzGDMFjMpBFGsOg+pjW4TEpnSyX5032If7hx5dowCV66pFu37OI2PwpNZWVTMW+tPNxT1iWSFqh4ui+YIqSOZPcfeG/F+FKlrSAHRMPIbvqQeoH0Dwwk/BpCTMmr5QjNlQ4VmaznbcVpGOOKTdGjzI1Z5h8WlJQnMMyiABqXIB+7xruCyEqq4KhpsCSASNBQtvXaPi2KxKxMLJKee1AoVNCWoryFiwEfXfgx/4VKlFiurknsA730jTi8PGDvkzznZqv4YENcaj/ADCjiGByEKSOU/Q7GDcPjEktW7Wbpq2zbwwooMQ4P1i2TEpr4klJxZlvCeFvEJdDGlxuAKBmFU77f3frGex+sebODjszRF3wYnEJ51dzH07/AE3wHh4YzVCs1bjfKl0p+uc9lRgJMhCsSBNUEy8wzE0oA57OzP1j7ElaUoSEgAZQEhNgAzAeVo1eEhvqF8RLahbxtY8eWynLVSXYggsRoSFFJbbyj4f8UYASsZMw6TlEs5EhLghKsq0CluQ3OoFDH3XwEEhLuSSpyDRxVjd4+V/6pcIUMVLmZjzywDlpmXLLh1B2dKkB2PyNR6apq9yETGSsTJCTQqoxtl1DuBmNLcw3ECTAc6lJFC78xS27t196wXhZCZhPhpMpmcKmAgjMzfKGNN/S4CVIVLdKgoEdLh3tfqD1HaFTXBRPoUMouVM6joWtu/u8cJHPs9STvXb7dY6diGO+jnbq/nFcqeUpzgl3ADaUNvIH3dnZwUsJQFC7Bgxa9LA16179acRN5pYcMlCS965X8+aKp+JcJQagVURUl7399YpUBQizMO7m+0Ko9xUu4QQToRQ/UXA848OGJBcK8gQX7GwFSSesTTMaorysXL7bg7dYP/iUzHZKgk0BU9WLitdTeBbQNxfJClTCt8ockBibvYNBcwgEZkX/AAksT0JFrPBMnEpmKylKXJZnrtQkOfvUwOuYASpKqPV7ue9x19YW23wduwXMDfMC+nftHQYZBVUKFeiT9ax0NrQdS7jvFzlZTnTRgCoEB/qTqaF2AajwCucSGezUzAVAYVVYfroY8m4wEGWWTUAOXNd6uCX/ADLXgGZlJCHoLkO31ara+m8ZIwfUhVksckhKVKsp0gBxZzWm/f6wmmJ2rT7X99I0ysHLXh0gglaXKiFBwBsno6Bb6woxKxLQ6CBnerupnDPRhUGn7xpxyssgP+J5Qw5kkV6EEgeRH1iuQrKR790iculMoJPf0v7eDMNhjMQwoSadaOW9NYrYQQKcsAxd+/pr773KU1wQ9tHDtRuv2jyQQhR5VF7MWtraCpclC0kgGjgOzObVuQKnygN0EEDBbtQk06GNT8OBOV6f0nTR6b1en6RnZHDje4eoANTYVZhUj2aPuFLVLKkLUiwfKc2Vw9xQ0LO5u5NKBvsE1+HwYmT5U6YcyZQZKSPlUDRXUvXyTtG4mTSEFSQTQ8oyurYJKiEg9y0fNuDYolql3Gb8/KNhInHKljpcaG23WGQrPleHAmz0guEqXylRTWo1CQkUJoAwe+p+2JwqJcimVCAkOzsAkbdOm0fGePYFWHxQJGZKlFaR/tKgCipNKAE7KG8fTMJPKJYYlKiCPDJdrUBL2/OCgy3CcNiySSJZSEkZCVPmCqhTEBjckXhjI46gpzJNBUuTTmZjSn5Qgx4zMkqIzOkMasQ+lzS5p9o7BYIECWJf8tWYKdzoEpdtMub6QLBSNrJxpNGHUX8qj6wBjuCS5p5Znhv/ALcw+4b3aAkTFSHUsOAoMxIICsuZ81CkOokg2peGuY5yzGgYPV3LuGYC1X3jpxjNVJATa4M5iv8ATyauY6Z8vIbkhQI7JDg+ojdqw4ly0oTUJASDuwaFwxa2oAk7Gvd+kUp4uEuFGnUUe/e0dCMYcHScpcleLxwllS8w5QaOEizcxOxfYRiv9R5S/Ew8xJPhqClL1b5TLASfmdlhh50EaGdgpJUVfOlSgRm0dVEkFi1bG2Y9Yyf+o8ifivDlhaUlBzAOebOlkt/1d3gTkkvVwcqRjcROlHMspKFOByrFSosHZKSTR7D9aOJq5WWCoJ5nYpUkg1DZQoJqzteGMhIkBLAuAcyCkkag1IJIzA2r0D1oHhqUHDOvKWNMkwUpX5QXqdNYhq3VI6+KEBlJSrmJTmGjChGp+W21K2Ee+DQ5QCBQrCSaWcB9qsD9IYHBqdSZq1KyqZwRUULhwQoV89qmPc0pAKkgMKEVoCQrRlfhFH2o172UQtxEtFAXzEuMu3e1bMK+sVSsGFJCnIBfLR3JPT2WvB+Kw4mqQZbqWQXADuSaOdN/0aB5k4pmK8XmLNyNcNrY7HvTeA2+gsr6AuKmcoAALvXZvRqRUSyKkhQPqNvvF6ZqcpdDkihBNCxBYX1+keLBKAqwcAPelg2loZHIFWWsWp96x4s0fc+3i+UlIIKnrqBZ3vvF/g6oOYGuvnQ2pBOAXe5PrtQR0WmUTXIPSPY6zrGmAwhWtWQMJYrmZJ/U+Q2dnEXzJKZahlSFh6lkEOK1BFqa0MA4bGTVKzhIIdhRgDahUXI0qo/WHmBCyklEoKGoZTagsQwU8ZMlxdkpIXL4tOMyizmS4SwHm7C1nfbziPFJBVz5AAo0yuUJ3ZyWJIJZolJkIVPclMtRahTlALsMyRarOW3JaHEjiAlpWljnlqCVSiQvMDZSFEW6NYuGrBb0taUF/AysmQzEggv01GvmfpBHiFg+rgVrWhI1cCnpBs3GSyoEIQMxIIBBykOXyhmGr1sbQ24Ng0zUKzKqAAclObWrO1d6fd5ZNEdUh26VszC5SiyUJJejgHuz7RPDyZyVNkIBD1DU3r51htxHhahNCEBRdOYqLkJqoudAGA0uReAFYRSSUkgKqW5fwk32WwFLi0GOSMlscmmEYcITQqGZXIkkWJ1YVZ9OtouRhUZlKTzEBuYpPMGTzpNA2xocuxIgSUMq0ipJXRSA6gC7EOQMwe7iG/8ACy6rQqZmW5KVZS7uXSQBYildPOJTyaX8wOdFUjELlqCWKVBJJZ2VSmc3Sb/+4E3jS4LjQYDKx1Dhh5j7XvGanTGPMFMAaUN3BeocXjksSFPMIDF0kgNej1FDoL6RRZJUNVoJ+JMeJqkgIdSPx13qnK1np594twk4zQnMtaZgIOiS4DBtRe8A4XEy1qzChAqauoHmBbd609Yp4hOqnw1rGuVQUgKD15gQ2xF6m0Mp26O+BrZnHZUpASvOtSQxaYQSerUZ70juGfEsxm8BBlqd0OXWD82bMSA7udDW9oGwuDlTUBUtKQDVxcEb56vetXY1i6XipISlMzKCLO9ctHe3+YO9nBnFfigTFhpMxIFwSVJZg5FSE2NwPvDHCcQJJXLKS4BcMLNcpq7U1pGGxWNcqWhAKUsQC/MlwFioDC3mHMKcPjShZmJOQKYlOam737eYPaDdMLR9f4dx5KyEqXzEsBUV+ViLu4YXftWDeJkJYzCz0QwzEkWCQLnmAbcx8pxnFSkOpalKRzgBTkZ1JKiCKAsQ2xvDz4axc2dPlBK5SzKSQhc5ZCRlLjL4ZqtljlO5LUEBSbWwjV8Go4xilApACkAHMoqq5T8t7OaUrrHz3G4leImlagSoAJdQBcy6FrUcFrXHaGvxX8RrzqkLmynCACuRmUEl8xbMHzEJt0r0zXD8ekKQQ5K1sGrYguQ+YFxezFQ0IBkxojXCzVrW5SogcpCUVZKvxIBbNe5fl61rkAzVEhIVU5QlklXKwyuGodtiz2IysNNC0Kwc0JWEHMaEFyFAEsUsKFyALGlwmwE8urMZjMA4+ZBLAkBwaOT5VrEkrTr/ACKr5GfEpRQVHlyAhABLK2JoAXBcK2UTShgKWSoqQoin0d3qL2Gv5Q6JPzBQnJWgkqN2YoSdiMycpBAIIANDQTiQGUJCQhV2QEUDKKStqjMLgA30dyYS6DRfQCUhMjMxIJDJuWpzAbEuPQ7QvSS9KhQY6/XSpi6XMSMpW5TXM4c15gWO5JEWrkOnKkMndPK4KXJUCdU6kAU1itDMFmpSkhgrNXMFZSBWmX94hNkLIYpzGpGpD3c62f8AzDdBlFKWSCZaSSEkkEB01LAEu1Bub1auUpBZ3J2lh9XYkmgFtfOBqoXgU4eStjmBCRd6VGgB1bSL/GBAyygmrOCXsxHQa21hpMnCgyBIsSSkuwArys960udormiWkGo/pSzkl3/CeZiQa/a4Gp9hbIYeUnKPEAzBweQKsWvkOnWPIFzr18RNbCSFAVpUqBNOkewml9xNLGXCsRKStKshClJoZhOj0HOSBa28P52LxKirw1lKSgBIQSMpFyvrYODZR2jNMEslJpQBJra1ST07QTI4oxoNdDr5dtx3jJljb1JX8xJt8oFxsicqapc1wKutScudiokuWq7bBiIqwaDIWlZSVJL5mFwQUk8wdqk2D9qxoJmDVODrUQTlUU6lBIIJFcoFWv0bUvi2BzCVMAygBPiVoAhBzDqaGGXiOIsOsS8E8J1hpRGY5FKGdySSwCg75Ug182pDpE4OFBh0Gumv5xnsPNIUSlBYkPs5uS1HAra9oLXPZmLUZlW6klvZhc0HJhe4zTPUsEpJBUWzC4bQA9mpqX0hZiOBTKhIdaTncauSGSHrQj6+c8Pi1JVlUOalS/NqCCAx7j94fcO4uC4KC7MSCxJAsDoa9NIRasS9KDTitjP47hUyTlmApPhzC7fhqDkDfMQxBuztoYGmT1iaurJI5XNSSbHVgKNa13g7jnESnKFJyg0SgNy9wDSwrCCbOzA1KmU7ZQ4amlYvBSkk5HK+oZJxBSMhY1JBIcjNVu1dPyEX4uYrKCqiXYg2Jv0BHlCxc/OMwFUjXUO/0NOxG0FT8QkJTdiHGUJ10L/bz6xRxp2PbPOGzmXmBYgKSW0cp/IRZxQrU7ZVgdjpRwd7/qxhROWeUuHzEmjXLAU6N9YLSvkIQouK7lqk5Qfs+h7RZRfIyJ4Hi65RzKICy47hhcCgoQ0U4nGZ3IDM7n8x3PneFuInZlkliS166Anz8oO4ZgjNKiCA1We4AfQEswbzuIo9gnSFTZyhKlhS1k0SgFyAKksLgawz4rwLwEIzL/mqclAA5ahg7lzarNWNbwLgKcFhjiQCqeuXmKWrLSVAMWtQpJ/tOxjDS8Wszl+IHUQoEEnU17BwzbCJt3wJbbPJmAdkqyoUGPMcoANX62to56QRJmqRM8QJSuWwGdFnIdw/MCKA0YlJvSLMZw4TP5sgc2VlSySSVAUygmtAWHSkLsNi1SkEuElRZQID6FhRx+0GO/UZAuLWVLJ5spsKa1rozw34PgEKIWhdZc5IUksCUkOlSX6hQI7QHPxKVgsGJILlrtct3OmurUI4I6Z6CkMkqShX/uAF7fe8GV1sN1LDxoA5CwGpUM2V8tUgMSR1LGvSCfElTHKEpS6FZmzOSpJRe2UlTCgcFRNwwmPwKQuZlQSoKLgVAIWQSP6aDWmzCA8dP5BLcPmKiBVnGVibVBVQfpAUV0FoKXhiyUk5mKqAqNCz5LB3BGXcdob4KWTKeagkJcJL10DpHRgDmLWBsIS4GYpZCcygxDtS7l1U63B1aNzguHGYlKxkCUJOTOSHIDcgSk1YtEM+XS1GieTIotIzk/hAMtE2UlRYl0zAE5WBL5UuFB2DnppUJs+VSA9S6dWJU4qXN1XveNwJypYzLBQKMqwfStiX0j0IQSTlQFuSFlKc4UyhQs1Se2tGaIw8Y0vWhI5u5gZc3kVoGe16v9B9oN4LLdKiEKIBFU7FmSwIL1030h1i+DyASpRSkj5nCgdyUkLHUu7U1qInhcJIUtGJR4gKEpUmgU7W5WNHDE53qXA12OWpbGhpi2XJS61mqUDK5rVRDki70sGYEbOYqwiuVVVEJOQitSqxSk3BGlxu0HpkS1JMtCUFznQVElyVAH5tWehD8pvqJiJk1AulaVCyUpTQOa5UgnLqkpfVg7lbsCSZfLwkpIAMpYIGxT9A7R0JjIlK5nQh/wAKkrUQ1L5hHQun4/l/kOl/f+yGJUWJerRfw1AIqB7Ajo6El7GQl7Tcyv8AzcwaeEC3/D9h6CK+L/8AlpkdHR5n9WP4EuwJMlJEuSAkAFKlFgA6vDUcx6vV4zSZqlIk5lFTsS5Jf5bvHR0ehHr8/wByiNGEDwpgYMAwG3IDTzrFeFpLJF8gL+UdHRBfy2Fe1mZmrJU5JqqvXn1jpKRmFLkvHR0a+g5OQP5h8vreLsRKT4auUUdqCnMbR0dBXuChLjbny/7ov4Gs5Fhzr9h+g9I6OjRH2oeIIsfzVe9IYcHPIry//Yx7HR0uArk+qcJUSEgmhl1G7pDvHz3KEqnsAGDBqMHsNo6OjFD7+pmXINwstMDU+f6AtCfjRedMJqcx+5jyOjXD3suuSoKLS/epg/hfzoOudNfM/oI6OijGXIznoBxM1wCxDejfaCcHJSUAlIPKu4BtlI9CT6x0dEZewE/axv8ADh/+YWnQkpI0YvRtqCnQRouIIAUWAGVBI6czU2pHR0Z5/wBzHkEnEVFiHLVLafNAuKURLBBq6a91IH2JHmY6OjG/5n4r9EK+V+BDhyATMcA8puNygfYn1MKsOaEaeES3Wle9THkdHoY/dL76G3HyzsZyy0ZaOpi1HYyWdu59THYM8iew+wjo6HnwvmGfQHlCnmfoogR0dHQj5E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4" name="Picture 12" descr="https://s-media-cache-ak0.pinimg.com/736x/69/54/05/6954054af917074ac11a53fe902bd0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133600"/>
            <a:ext cx="4626429" cy="3134033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304800" y="6248400"/>
            <a:ext cx="1922321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Hríb kráľovský</a:t>
            </a:r>
            <a:endParaRPr lang="sk-SK" sz="28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5334000" y="5181600"/>
            <a:ext cx="272863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Muchotrávka cisárska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Úlohy na vypracovanie: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 Sú nejedlé huby jedovaté? Vysvetli, prečo sú nejedlé?</a:t>
            </a:r>
          </a:p>
          <a:p>
            <a:r>
              <a:rPr lang="sk-SK" dirty="0" smtClean="0"/>
              <a:t>2.Uveď ešte ďalšie 2 príklady jedlých, 1 príklad nejedlej a 3 príklady </a:t>
            </a:r>
            <a:r>
              <a:rPr lang="sk-SK" dirty="0" err="1" smtClean="0"/>
              <a:t>jedmovatých</a:t>
            </a:r>
            <a:r>
              <a:rPr lang="sk-SK" dirty="0" smtClean="0"/>
              <a:t> húb.</a:t>
            </a:r>
          </a:p>
          <a:p>
            <a:r>
              <a:rPr lang="sk-SK" dirty="0" smtClean="0"/>
              <a:t>3.Aké rozdiely sú v stavbe muchotrávky zelenej a pečiarky poľnej 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PresentationFormat>Prezentácia na obrazovke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Snímka 1</vt:lpstr>
      <vt:lpstr>Delenie húb:</vt:lpstr>
      <vt:lpstr>Snímka 3</vt:lpstr>
      <vt:lpstr>Snímka 4</vt:lpstr>
      <vt:lpstr>chránené</vt:lpstr>
      <vt:lpstr>Úlohy na vypracovanie: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3</cp:revision>
  <dcterms:created xsi:type="dcterms:W3CDTF">2020-12-18T10:22:06Z</dcterms:created>
  <dcterms:modified xsi:type="dcterms:W3CDTF">2020-12-18T10:25:42Z</dcterms:modified>
</cp:coreProperties>
</file>