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25. 4. 2018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042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9" t="31819" r="41469" b="31088"/>
          <a:stretch/>
        </p:blipFill>
        <p:spPr bwMode="auto">
          <a:xfrm>
            <a:off x="251520" y="404664"/>
            <a:ext cx="8434880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9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31156" r="47036" b="30799"/>
          <a:stretch/>
        </p:blipFill>
        <p:spPr bwMode="auto">
          <a:xfrm>
            <a:off x="395536" y="260648"/>
            <a:ext cx="7848872" cy="609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09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2" t="43782" r="45644" b="16592"/>
          <a:stretch/>
        </p:blipFill>
        <p:spPr bwMode="auto">
          <a:xfrm>
            <a:off x="539552" y="331021"/>
            <a:ext cx="7560840" cy="59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7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47348" r="46495" b="19104"/>
          <a:stretch/>
        </p:blipFill>
        <p:spPr bwMode="auto">
          <a:xfrm>
            <a:off x="467542" y="275247"/>
            <a:ext cx="799237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51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t="36533" r="54536" b="24227"/>
          <a:stretch/>
        </p:blipFill>
        <p:spPr bwMode="auto">
          <a:xfrm>
            <a:off x="1043608" y="116631"/>
            <a:ext cx="6336704" cy="639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9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8335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</TotalTime>
  <Words>0</Words>
  <Application>Microsoft Office PowerPoint</Application>
  <PresentationFormat>Prezentácia na obrazovke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Cestovanie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Guest</dc:creator>
  <cp:lastModifiedBy>Guest</cp:lastModifiedBy>
  <cp:revision>2</cp:revision>
  <dcterms:created xsi:type="dcterms:W3CDTF">2018-04-25T06:12:26Z</dcterms:created>
  <dcterms:modified xsi:type="dcterms:W3CDTF">2018-04-25T06:25:26Z</dcterms:modified>
</cp:coreProperties>
</file>