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sk-SK"/>
              <a:t>Kliknutím upravte štýl predlohy nadpisu</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a:t>Kliknutím upravte štýl predlohy podnadpisu</a:t>
            </a:r>
            <a:endParaRPr lang="en-US" dirty="0"/>
          </a:p>
        </p:txBody>
      </p:sp>
      <p:sp>
        <p:nvSpPr>
          <p:cNvPr id="4" name="Date Placeholder 3"/>
          <p:cNvSpPr>
            <a:spLocks noGrp="1"/>
          </p:cNvSpPr>
          <p:nvPr>
            <p:ph type="dt" sz="half" idx="10"/>
          </p:nvPr>
        </p:nvSpPr>
        <p:spPr/>
        <p:txBody>
          <a:bodyPr/>
          <a:lstStyle/>
          <a:p>
            <a:fld id="{C85DC7CC-0CF1-411A-9027-C8DE7C49E800}" type="datetimeFigureOut">
              <a:rPr lang="sk-SK" smtClean="0"/>
              <a:t>14.02.2018</a:t>
            </a:fld>
            <a:endParaRPr lang="sk-SK"/>
          </a:p>
        </p:txBody>
      </p:sp>
      <p:sp>
        <p:nvSpPr>
          <p:cNvPr id="5" name="Footer Placeholder 4"/>
          <p:cNvSpPr>
            <a:spLocks noGrp="1"/>
          </p:cNvSpPr>
          <p:nvPr>
            <p:ph type="ftr" sz="quarter" idx="11"/>
          </p:nvPr>
        </p:nvSpPr>
        <p:spPr/>
        <p:txBody>
          <a:bodyPr/>
          <a:lstStyle/>
          <a:p>
            <a:endParaRPr lang="sk-SK"/>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44C31A7-2897-446F-A55D-EC14854468CB}" type="slidenum">
              <a:rPr lang="sk-SK" smtClean="0"/>
              <a:t>‹#›</a:t>
            </a:fld>
            <a:endParaRPr lang="sk-SK"/>
          </a:p>
        </p:txBody>
      </p:sp>
    </p:spTree>
    <p:extLst>
      <p:ext uri="{BB962C8B-B14F-4D97-AF65-F5344CB8AC3E}">
        <p14:creationId xmlns:p14="http://schemas.microsoft.com/office/powerpoint/2010/main" val="465585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Názov a popis">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sk-SK"/>
              <a:t>Kliknutím upravte štýl predlohy nadpisu</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Upraviť štýly predlohy textu</a:t>
            </a:r>
          </a:p>
        </p:txBody>
      </p:sp>
      <p:sp>
        <p:nvSpPr>
          <p:cNvPr id="4" name="Date Placeholder 3"/>
          <p:cNvSpPr>
            <a:spLocks noGrp="1"/>
          </p:cNvSpPr>
          <p:nvPr>
            <p:ph type="dt" sz="half" idx="10"/>
          </p:nvPr>
        </p:nvSpPr>
        <p:spPr/>
        <p:txBody>
          <a:bodyPr/>
          <a:lstStyle/>
          <a:p>
            <a:fld id="{C85DC7CC-0CF1-411A-9027-C8DE7C49E800}" type="datetimeFigureOut">
              <a:rPr lang="sk-SK" smtClean="0"/>
              <a:t>14.02.2018</a:t>
            </a:fld>
            <a:endParaRPr lang="sk-SK"/>
          </a:p>
        </p:txBody>
      </p:sp>
      <p:sp>
        <p:nvSpPr>
          <p:cNvPr id="5" name="Footer Placeholder 4"/>
          <p:cNvSpPr>
            <a:spLocks noGrp="1"/>
          </p:cNvSpPr>
          <p:nvPr>
            <p:ph type="ftr" sz="quarter" idx="11"/>
          </p:nvPr>
        </p:nvSpPr>
        <p:spPr/>
        <p:txBody>
          <a:bodyPr/>
          <a:lstStyle/>
          <a:p>
            <a:endParaRPr lang="sk-SK"/>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44C31A7-2897-446F-A55D-EC14854468CB}" type="slidenum">
              <a:rPr lang="sk-SK" smtClean="0"/>
              <a:t>‹#›</a:t>
            </a:fld>
            <a:endParaRPr lang="sk-SK"/>
          </a:p>
        </p:txBody>
      </p:sp>
    </p:spTree>
    <p:extLst>
      <p:ext uri="{BB962C8B-B14F-4D97-AF65-F5344CB8AC3E}">
        <p14:creationId xmlns:p14="http://schemas.microsoft.com/office/powerpoint/2010/main" val="2237587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onuka s popisom">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sk-SK"/>
              <a:t>Kliknutím upravte štýl predlohy nadpisu</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k-SK"/>
              <a:t>Upraviť štýly predlohy textu</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Upraviť štýly predlohy textu</a:t>
            </a:r>
          </a:p>
        </p:txBody>
      </p:sp>
      <p:sp>
        <p:nvSpPr>
          <p:cNvPr id="4" name="Date Placeholder 3"/>
          <p:cNvSpPr>
            <a:spLocks noGrp="1"/>
          </p:cNvSpPr>
          <p:nvPr>
            <p:ph type="dt" sz="half" idx="10"/>
          </p:nvPr>
        </p:nvSpPr>
        <p:spPr/>
        <p:txBody>
          <a:bodyPr/>
          <a:lstStyle/>
          <a:p>
            <a:fld id="{C85DC7CC-0CF1-411A-9027-C8DE7C49E800}" type="datetimeFigureOut">
              <a:rPr lang="sk-SK" smtClean="0"/>
              <a:t>14.02.2018</a:t>
            </a:fld>
            <a:endParaRPr lang="sk-SK"/>
          </a:p>
        </p:txBody>
      </p:sp>
      <p:sp>
        <p:nvSpPr>
          <p:cNvPr id="5" name="Footer Placeholder 4"/>
          <p:cNvSpPr>
            <a:spLocks noGrp="1"/>
          </p:cNvSpPr>
          <p:nvPr>
            <p:ph type="ftr" sz="quarter" idx="11"/>
          </p:nvPr>
        </p:nvSpPr>
        <p:spPr/>
        <p:txBody>
          <a:bodyPr/>
          <a:lstStyle/>
          <a:p>
            <a:endParaRPr lang="sk-SK"/>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44C31A7-2897-446F-A55D-EC14854468CB}" type="slidenum">
              <a:rPr lang="sk-SK" smtClean="0"/>
              <a:t>‹#›</a:t>
            </a:fld>
            <a:endParaRPr lang="sk-SK"/>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16689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arta s názv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sk-SK"/>
              <a:t>Kliknutím upravte štýl predlohy nadpisu</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sk-SK"/>
              <a:t>Upraviť štýly predlohy textu</a:t>
            </a:r>
          </a:p>
        </p:txBody>
      </p:sp>
      <p:sp>
        <p:nvSpPr>
          <p:cNvPr id="5" name="Date Placeholder 4"/>
          <p:cNvSpPr>
            <a:spLocks noGrp="1"/>
          </p:cNvSpPr>
          <p:nvPr>
            <p:ph type="dt" sz="half" idx="10"/>
          </p:nvPr>
        </p:nvSpPr>
        <p:spPr/>
        <p:txBody>
          <a:bodyPr/>
          <a:lstStyle/>
          <a:p>
            <a:fld id="{C85DC7CC-0CF1-411A-9027-C8DE7C49E800}" type="datetimeFigureOut">
              <a:rPr lang="sk-SK" smtClean="0"/>
              <a:t>14.02.2018</a:t>
            </a:fld>
            <a:endParaRPr lang="sk-SK"/>
          </a:p>
        </p:txBody>
      </p:sp>
      <p:sp>
        <p:nvSpPr>
          <p:cNvPr id="6" name="Footer Placeholder 5"/>
          <p:cNvSpPr>
            <a:spLocks noGrp="1"/>
          </p:cNvSpPr>
          <p:nvPr>
            <p:ph type="ftr" sz="quarter" idx="11"/>
          </p:nvPr>
        </p:nvSpPr>
        <p:spPr/>
        <p:txBody>
          <a:bodyPr/>
          <a:lstStyle/>
          <a:p>
            <a:endParaRPr lang="sk-SK"/>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44C31A7-2897-446F-A55D-EC14854468CB}" type="slidenum">
              <a:rPr lang="sk-SK" smtClean="0"/>
              <a:t>‹#›</a:t>
            </a:fld>
            <a:endParaRPr lang="sk-SK"/>
          </a:p>
        </p:txBody>
      </p:sp>
    </p:spTree>
    <p:extLst>
      <p:ext uri="{BB962C8B-B14F-4D97-AF65-F5344CB8AC3E}">
        <p14:creationId xmlns:p14="http://schemas.microsoft.com/office/powerpoint/2010/main" val="1146051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s názvom ponuky">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sk-SK"/>
              <a:t>Kliknutím upravte štýl predlohy nadpisu</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k-SK"/>
              <a:t>Upraviť štýly predlohy textu</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sk-SK"/>
              <a:t>Upraviť štýly predlohy textu</a:t>
            </a:r>
          </a:p>
        </p:txBody>
      </p:sp>
      <p:sp>
        <p:nvSpPr>
          <p:cNvPr id="5" name="Date Placeholder 4"/>
          <p:cNvSpPr>
            <a:spLocks noGrp="1"/>
          </p:cNvSpPr>
          <p:nvPr>
            <p:ph type="dt" sz="half" idx="10"/>
          </p:nvPr>
        </p:nvSpPr>
        <p:spPr/>
        <p:txBody>
          <a:bodyPr/>
          <a:lstStyle/>
          <a:p>
            <a:fld id="{C85DC7CC-0CF1-411A-9027-C8DE7C49E800}" type="datetimeFigureOut">
              <a:rPr lang="sk-SK" smtClean="0"/>
              <a:t>14.02.2018</a:t>
            </a:fld>
            <a:endParaRPr lang="sk-SK"/>
          </a:p>
        </p:txBody>
      </p:sp>
      <p:sp>
        <p:nvSpPr>
          <p:cNvPr id="6" name="Footer Placeholder 5"/>
          <p:cNvSpPr>
            <a:spLocks noGrp="1"/>
          </p:cNvSpPr>
          <p:nvPr>
            <p:ph type="ftr" sz="quarter" idx="11"/>
          </p:nvPr>
        </p:nvSpPr>
        <p:spPr/>
        <p:txBody>
          <a:bodyPr/>
          <a:lstStyle/>
          <a:p>
            <a:endParaRPr lang="sk-SK"/>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44C31A7-2897-446F-A55D-EC14854468CB}" type="slidenum">
              <a:rPr lang="sk-SK" smtClean="0"/>
              <a:t>‹#›</a:t>
            </a:fld>
            <a:endParaRPr lang="sk-SK"/>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54765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alebo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sk-SK"/>
              <a:t>Kliknutím upravte štýl predlohy nadpisu</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k-SK"/>
              <a:t>Upraviť štýly predlohy textu</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sk-SK"/>
              <a:t>Upraviť štýly predlohy textu</a:t>
            </a:r>
          </a:p>
        </p:txBody>
      </p:sp>
      <p:sp>
        <p:nvSpPr>
          <p:cNvPr id="5" name="Date Placeholder 4"/>
          <p:cNvSpPr>
            <a:spLocks noGrp="1"/>
          </p:cNvSpPr>
          <p:nvPr>
            <p:ph type="dt" sz="half" idx="10"/>
          </p:nvPr>
        </p:nvSpPr>
        <p:spPr/>
        <p:txBody>
          <a:bodyPr/>
          <a:lstStyle/>
          <a:p>
            <a:fld id="{C85DC7CC-0CF1-411A-9027-C8DE7C49E800}" type="datetimeFigureOut">
              <a:rPr lang="sk-SK" smtClean="0"/>
              <a:t>14.02.2018</a:t>
            </a:fld>
            <a:endParaRPr lang="sk-SK"/>
          </a:p>
        </p:txBody>
      </p:sp>
      <p:sp>
        <p:nvSpPr>
          <p:cNvPr id="6" name="Footer Placeholder 5"/>
          <p:cNvSpPr>
            <a:spLocks noGrp="1"/>
          </p:cNvSpPr>
          <p:nvPr>
            <p:ph type="ftr" sz="quarter" idx="11"/>
          </p:nvPr>
        </p:nvSpPr>
        <p:spPr/>
        <p:txBody>
          <a:bodyPr/>
          <a:lstStyle/>
          <a:p>
            <a:endParaRPr lang="sk-SK"/>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44C31A7-2897-446F-A55D-EC14854468CB}" type="slidenum">
              <a:rPr lang="sk-SK" smtClean="0"/>
              <a:t>‹#›</a:t>
            </a:fld>
            <a:endParaRPr lang="sk-SK"/>
          </a:p>
        </p:txBody>
      </p:sp>
    </p:spTree>
    <p:extLst>
      <p:ext uri="{BB962C8B-B14F-4D97-AF65-F5344CB8AC3E}">
        <p14:creationId xmlns:p14="http://schemas.microsoft.com/office/powerpoint/2010/main" val="1690332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Kliknutím upravte štýl predlohy nadpisu</a:t>
            </a:r>
            <a:endParaRPr lang="en-US" dirty="0"/>
          </a:p>
        </p:txBody>
      </p:sp>
      <p:sp>
        <p:nvSpPr>
          <p:cNvPr id="3" name="Vertical Text Placeholder 2"/>
          <p:cNvSpPr>
            <a:spLocks noGrp="1"/>
          </p:cNvSpPr>
          <p:nvPr>
            <p:ph type="body" orient="vert" idx="1"/>
          </p:nvPr>
        </p:nvSpPr>
        <p:spPr/>
        <p:txBody>
          <a:bodyPr vert="eaVert" anchor="t"/>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C85DC7CC-0CF1-411A-9027-C8DE7C49E800}" type="datetimeFigureOut">
              <a:rPr lang="sk-SK" smtClean="0"/>
              <a:t>14.02.2018</a:t>
            </a:fld>
            <a:endParaRPr lang="sk-SK"/>
          </a:p>
        </p:txBody>
      </p:sp>
      <p:sp>
        <p:nvSpPr>
          <p:cNvPr id="5" name="Footer Placeholder 4"/>
          <p:cNvSpPr>
            <a:spLocks noGrp="1"/>
          </p:cNvSpPr>
          <p:nvPr>
            <p:ph type="ftr" sz="quarter" idx="11"/>
          </p:nvPr>
        </p:nvSpPr>
        <p:spPr/>
        <p:txBody>
          <a:bodyPr/>
          <a:lstStyle/>
          <a:p>
            <a:endParaRPr lang="sk-SK"/>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44C31A7-2897-446F-A55D-EC14854468CB}" type="slidenum">
              <a:rPr lang="sk-SK" smtClean="0"/>
              <a:t>‹#›</a:t>
            </a:fld>
            <a:endParaRPr lang="sk-SK"/>
          </a:p>
        </p:txBody>
      </p:sp>
    </p:spTree>
    <p:extLst>
      <p:ext uri="{BB962C8B-B14F-4D97-AF65-F5344CB8AC3E}">
        <p14:creationId xmlns:p14="http://schemas.microsoft.com/office/powerpoint/2010/main" val="11772943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sk-SK"/>
              <a:t>Kliknutím upravte štýl predlohy nadpisu</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C85DC7CC-0CF1-411A-9027-C8DE7C49E800}" type="datetimeFigureOut">
              <a:rPr lang="sk-SK" smtClean="0"/>
              <a:t>14.02.2018</a:t>
            </a:fld>
            <a:endParaRPr lang="sk-SK"/>
          </a:p>
        </p:txBody>
      </p:sp>
      <p:sp>
        <p:nvSpPr>
          <p:cNvPr id="5" name="Footer Placeholder 4"/>
          <p:cNvSpPr>
            <a:spLocks noGrp="1"/>
          </p:cNvSpPr>
          <p:nvPr>
            <p:ph type="ftr" sz="quarter" idx="11"/>
          </p:nvPr>
        </p:nvSpPr>
        <p:spPr/>
        <p:txBody>
          <a:bodyPr/>
          <a:lstStyle/>
          <a:p>
            <a:endParaRPr lang="sk-SK"/>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44C31A7-2897-446F-A55D-EC14854468CB}" type="slidenum">
              <a:rPr lang="sk-SK" smtClean="0"/>
              <a:t>‹#›</a:t>
            </a:fld>
            <a:endParaRPr lang="sk-SK"/>
          </a:p>
        </p:txBody>
      </p:sp>
    </p:spTree>
    <p:extLst>
      <p:ext uri="{BB962C8B-B14F-4D97-AF65-F5344CB8AC3E}">
        <p14:creationId xmlns:p14="http://schemas.microsoft.com/office/powerpoint/2010/main" val="646863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sk-SK"/>
              <a:t>Kliknutím upravte štýl predlohy nadpisu</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C85DC7CC-0CF1-411A-9027-C8DE7C49E800}" type="datetimeFigureOut">
              <a:rPr lang="sk-SK" smtClean="0"/>
              <a:t>14.02.2018</a:t>
            </a:fld>
            <a:endParaRPr lang="sk-SK"/>
          </a:p>
        </p:txBody>
      </p:sp>
      <p:sp>
        <p:nvSpPr>
          <p:cNvPr id="5" name="Footer Placeholder 4"/>
          <p:cNvSpPr>
            <a:spLocks noGrp="1"/>
          </p:cNvSpPr>
          <p:nvPr>
            <p:ph type="ftr" sz="quarter" idx="11"/>
          </p:nvPr>
        </p:nvSpPr>
        <p:spPr/>
        <p:txBody>
          <a:bodyPr/>
          <a:lstStyle/>
          <a:p>
            <a:endParaRPr lang="sk-SK"/>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44C31A7-2897-446F-A55D-EC14854468CB}" type="slidenum">
              <a:rPr lang="sk-SK" smtClean="0"/>
              <a:t>‹#›</a:t>
            </a:fld>
            <a:endParaRPr lang="sk-SK"/>
          </a:p>
        </p:txBody>
      </p:sp>
    </p:spTree>
    <p:extLst>
      <p:ext uri="{BB962C8B-B14F-4D97-AF65-F5344CB8AC3E}">
        <p14:creationId xmlns:p14="http://schemas.microsoft.com/office/powerpoint/2010/main" val="1929513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sk-SK"/>
              <a:t>Kliknutím upravte štýl predlohy nadpisu</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Upraviť štýly predlohy textu</a:t>
            </a:r>
          </a:p>
        </p:txBody>
      </p:sp>
      <p:sp>
        <p:nvSpPr>
          <p:cNvPr id="4" name="Date Placeholder 3"/>
          <p:cNvSpPr>
            <a:spLocks noGrp="1"/>
          </p:cNvSpPr>
          <p:nvPr>
            <p:ph type="dt" sz="half" idx="10"/>
          </p:nvPr>
        </p:nvSpPr>
        <p:spPr/>
        <p:txBody>
          <a:bodyPr/>
          <a:lstStyle/>
          <a:p>
            <a:fld id="{C85DC7CC-0CF1-411A-9027-C8DE7C49E800}" type="datetimeFigureOut">
              <a:rPr lang="sk-SK" smtClean="0"/>
              <a:t>14.02.2018</a:t>
            </a:fld>
            <a:endParaRPr lang="sk-SK"/>
          </a:p>
        </p:txBody>
      </p:sp>
      <p:sp>
        <p:nvSpPr>
          <p:cNvPr id="5" name="Footer Placeholder 4"/>
          <p:cNvSpPr>
            <a:spLocks noGrp="1"/>
          </p:cNvSpPr>
          <p:nvPr>
            <p:ph type="ftr" sz="quarter" idx="11"/>
          </p:nvPr>
        </p:nvSpPr>
        <p:spPr/>
        <p:txBody>
          <a:bodyPr/>
          <a:lstStyle/>
          <a:p>
            <a:endParaRPr lang="sk-SK"/>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44C31A7-2897-446F-A55D-EC14854468CB}" type="slidenum">
              <a:rPr lang="sk-SK" smtClean="0"/>
              <a:t>‹#›</a:t>
            </a:fld>
            <a:endParaRPr lang="sk-SK"/>
          </a:p>
        </p:txBody>
      </p:sp>
    </p:spTree>
    <p:extLst>
      <p:ext uri="{BB962C8B-B14F-4D97-AF65-F5344CB8AC3E}">
        <p14:creationId xmlns:p14="http://schemas.microsoft.com/office/powerpoint/2010/main" val="1370061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sk-SK"/>
              <a:t>Kliknutím upravte štýl predlohy nadpisu</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Date Placeholder 4"/>
          <p:cNvSpPr>
            <a:spLocks noGrp="1"/>
          </p:cNvSpPr>
          <p:nvPr>
            <p:ph type="dt" sz="half" idx="10"/>
          </p:nvPr>
        </p:nvSpPr>
        <p:spPr/>
        <p:txBody>
          <a:bodyPr/>
          <a:lstStyle/>
          <a:p>
            <a:fld id="{C85DC7CC-0CF1-411A-9027-C8DE7C49E800}" type="datetimeFigureOut">
              <a:rPr lang="sk-SK" smtClean="0"/>
              <a:t>14.02.2018</a:t>
            </a:fld>
            <a:endParaRPr lang="sk-SK"/>
          </a:p>
        </p:txBody>
      </p:sp>
      <p:sp>
        <p:nvSpPr>
          <p:cNvPr id="6" name="Footer Placeholder 5"/>
          <p:cNvSpPr>
            <a:spLocks noGrp="1"/>
          </p:cNvSpPr>
          <p:nvPr>
            <p:ph type="ftr" sz="quarter" idx="11"/>
          </p:nvPr>
        </p:nvSpPr>
        <p:spPr/>
        <p:txBody>
          <a:bodyPr/>
          <a:lstStyle/>
          <a:p>
            <a:endParaRPr lang="sk-SK"/>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44C31A7-2897-446F-A55D-EC14854468CB}" type="slidenum">
              <a:rPr lang="sk-SK" smtClean="0"/>
              <a:t>‹#›</a:t>
            </a:fld>
            <a:endParaRPr lang="sk-SK"/>
          </a:p>
        </p:txBody>
      </p:sp>
    </p:spTree>
    <p:extLst>
      <p:ext uri="{BB962C8B-B14F-4D97-AF65-F5344CB8AC3E}">
        <p14:creationId xmlns:p14="http://schemas.microsoft.com/office/powerpoint/2010/main" val="2504105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sk-SK"/>
              <a:t>Kliknutím upravte štýl predlohy nadpisu</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Upraviť štýly predlohy textu</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Upraviť štýly predlohy textu</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7" name="Date Placeholder 6"/>
          <p:cNvSpPr>
            <a:spLocks noGrp="1"/>
          </p:cNvSpPr>
          <p:nvPr>
            <p:ph type="dt" sz="half" idx="10"/>
          </p:nvPr>
        </p:nvSpPr>
        <p:spPr/>
        <p:txBody>
          <a:bodyPr/>
          <a:lstStyle/>
          <a:p>
            <a:fld id="{C85DC7CC-0CF1-411A-9027-C8DE7C49E800}" type="datetimeFigureOut">
              <a:rPr lang="sk-SK" smtClean="0"/>
              <a:t>14.02.2018</a:t>
            </a:fld>
            <a:endParaRPr lang="sk-SK"/>
          </a:p>
        </p:txBody>
      </p:sp>
      <p:sp>
        <p:nvSpPr>
          <p:cNvPr id="8" name="Footer Placeholder 7"/>
          <p:cNvSpPr>
            <a:spLocks noGrp="1"/>
          </p:cNvSpPr>
          <p:nvPr>
            <p:ph type="ftr" sz="quarter" idx="11"/>
          </p:nvPr>
        </p:nvSpPr>
        <p:spPr/>
        <p:txBody>
          <a:bodyPr/>
          <a:lstStyle/>
          <a:p>
            <a:endParaRPr lang="sk-SK"/>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44C31A7-2897-446F-A55D-EC14854468CB}" type="slidenum">
              <a:rPr lang="sk-SK" smtClean="0"/>
              <a:t>‹#›</a:t>
            </a:fld>
            <a:endParaRPr lang="sk-SK"/>
          </a:p>
        </p:txBody>
      </p:sp>
    </p:spTree>
    <p:extLst>
      <p:ext uri="{BB962C8B-B14F-4D97-AF65-F5344CB8AC3E}">
        <p14:creationId xmlns:p14="http://schemas.microsoft.com/office/powerpoint/2010/main" val="3726699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Kliknutím upravte štýl predlohy nadpisu</a:t>
            </a:r>
            <a:endParaRPr lang="en-US" dirty="0"/>
          </a:p>
        </p:txBody>
      </p:sp>
      <p:sp>
        <p:nvSpPr>
          <p:cNvPr id="3" name="Date Placeholder 2"/>
          <p:cNvSpPr>
            <a:spLocks noGrp="1"/>
          </p:cNvSpPr>
          <p:nvPr>
            <p:ph type="dt" sz="half" idx="10"/>
          </p:nvPr>
        </p:nvSpPr>
        <p:spPr/>
        <p:txBody>
          <a:bodyPr/>
          <a:lstStyle/>
          <a:p>
            <a:fld id="{C85DC7CC-0CF1-411A-9027-C8DE7C49E800}" type="datetimeFigureOut">
              <a:rPr lang="sk-SK" smtClean="0"/>
              <a:t>14.02.2018</a:t>
            </a:fld>
            <a:endParaRPr lang="sk-SK"/>
          </a:p>
        </p:txBody>
      </p:sp>
      <p:sp>
        <p:nvSpPr>
          <p:cNvPr id="4" name="Footer Placeholder 3"/>
          <p:cNvSpPr>
            <a:spLocks noGrp="1"/>
          </p:cNvSpPr>
          <p:nvPr>
            <p:ph type="ftr" sz="quarter" idx="11"/>
          </p:nvPr>
        </p:nvSpPr>
        <p:spPr/>
        <p:txBody>
          <a:bodyPr/>
          <a:lstStyle/>
          <a:p>
            <a:endParaRPr lang="sk-SK"/>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44C31A7-2897-446F-A55D-EC14854468CB}" type="slidenum">
              <a:rPr lang="sk-SK" smtClean="0"/>
              <a:t>‹#›</a:t>
            </a:fld>
            <a:endParaRPr lang="sk-SK"/>
          </a:p>
        </p:txBody>
      </p:sp>
    </p:spTree>
    <p:extLst>
      <p:ext uri="{BB962C8B-B14F-4D97-AF65-F5344CB8AC3E}">
        <p14:creationId xmlns:p14="http://schemas.microsoft.com/office/powerpoint/2010/main" val="2400934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5DC7CC-0CF1-411A-9027-C8DE7C49E800}" type="datetimeFigureOut">
              <a:rPr lang="sk-SK" smtClean="0"/>
              <a:t>14.02.2018</a:t>
            </a:fld>
            <a:endParaRPr lang="sk-SK"/>
          </a:p>
        </p:txBody>
      </p:sp>
      <p:sp>
        <p:nvSpPr>
          <p:cNvPr id="3" name="Footer Placeholder 2"/>
          <p:cNvSpPr>
            <a:spLocks noGrp="1"/>
          </p:cNvSpPr>
          <p:nvPr>
            <p:ph type="ftr" sz="quarter" idx="11"/>
          </p:nvPr>
        </p:nvSpPr>
        <p:spPr/>
        <p:txBody>
          <a:bodyPr/>
          <a:lstStyle/>
          <a:p>
            <a:endParaRPr lang="sk-SK"/>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44C31A7-2897-446F-A55D-EC14854468CB}" type="slidenum">
              <a:rPr lang="sk-SK" smtClean="0"/>
              <a:t>‹#›</a:t>
            </a:fld>
            <a:endParaRPr lang="sk-SK"/>
          </a:p>
        </p:txBody>
      </p:sp>
    </p:spTree>
    <p:extLst>
      <p:ext uri="{BB962C8B-B14F-4D97-AF65-F5344CB8AC3E}">
        <p14:creationId xmlns:p14="http://schemas.microsoft.com/office/powerpoint/2010/main" val="2201824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sk-SK"/>
              <a:t>Kliknutím upravte štýl predlohy nadpisu</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Upraviť štýly predlohy textu</a:t>
            </a:r>
          </a:p>
        </p:txBody>
      </p:sp>
      <p:sp>
        <p:nvSpPr>
          <p:cNvPr id="5" name="Date Placeholder 4"/>
          <p:cNvSpPr>
            <a:spLocks noGrp="1"/>
          </p:cNvSpPr>
          <p:nvPr>
            <p:ph type="dt" sz="half" idx="10"/>
          </p:nvPr>
        </p:nvSpPr>
        <p:spPr/>
        <p:txBody>
          <a:bodyPr/>
          <a:lstStyle/>
          <a:p>
            <a:fld id="{C85DC7CC-0CF1-411A-9027-C8DE7C49E800}" type="datetimeFigureOut">
              <a:rPr lang="sk-SK" smtClean="0"/>
              <a:t>14.02.2018</a:t>
            </a:fld>
            <a:endParaRPr lang="sk-SK"/>
          </a:p>
        </p:txBody>
      </p:sp>
      <p:sp>
        <p:nvSpPr>
          <p:cNvPr id="6" name="Footer Placeholder 5"/>
          <p:cNvSpPr>
            <a:spLocks noGrp="1"/>
          </p:cNvSpPr>
          <p:nvPr>
            <p:ph type="ftr" sz="quarter" idx="11"/>
          </p:nvPr>
        </p:nvSpPr>
        <p:spPr/>
        <p:txBody>
          <a:bodyPr/>
          <a:lstStyle/>
          <a:p>
            <a:endParaRPr lang="sk-SK"/>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44C31A7-2897-446F-A55D-EC14854468CB}" type="slidenum">
              <a:rPr lang="sk-SK" smtClean="0"/>
              <a:t>‹#›</a:t>
            </a:fld>
            <a:endParaRPr lang="sk-SK"/>
          </a:p>
        </p:txBody>
      </p:sp>
    </p:spTree>
    <p:extLst>
      <p:ext uri="{BB962C8B-B14F-4D97-AF65-F5344CB8AC3E}">
        <p14:creationId xmlns:p14="http://schemas.microsoft.com/office/powerpoint/2010/main" val="3823075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sk-SK"/>
              <a:t>Kliknutím upravte štýl predlohy nadpisu</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k-SK"/>
              <a:t>Kliknutím na ikonu pridáte obrázok</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Upraviť štýly predlohy textu</a:t>
            </a:r>
          </a:p>
        </p:txBody>
      </p:sp>
      <p:sp>
        <p:nvSpPr>
          <p:cNvPr id="5" name="Date Placeholder 4"/>
          <p:cNvSpPr>
            <a:spLocks noGrp="1"/>
          </p:cNvSpPr>
          <p:nvPr>
            <p:ph type="dt" sz="half" idx="10"/>
          </p:nvPr>
        </p:nvSpPr>
        <p:spPr/>
        <p:txBody>
          <a:bodyPr/>
          <a:lstStyle/>
          <a:p>
            <a:fld id="{C85DC7CC-0CF1-411A-9027-C8DE7C49E800}" type="datetimeFigureOut">
              <a:rPr lang="sk-SK" smtClean="0"/>
              <a:t>14.02.2018</a:t>
            </a:fld>
            <a:endParaRPr lang="sk-SK"/>
          </a:p>
        </p:txBody>
      </p:sp>
      <p:sp>
        <p:nvSpPr>
          <p:cNvPr id="6" name="Footer Placeholder 5"/>
          <p:cNvSpPr>
            <a:spLocks noGrp="1"/>
          </p:cNvSpPr>
          <p:nvPr>
            <p:ph type="ftr" sz="quarter" idx="11"/>
          </p:nvPr>
        </p:nvSpPr>
        <p:spPr/>
        <p:txBody>
          <a:bodyPr/>
          <a:lstStyle/>
          <a:p>
            <a:endParaRPr lang="sk-SK"/>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44C31A7-2897-446F-A55D-EC14854468CB}" type="slidenum">
              <a:rPr lang="sk-SK" smtClean="0"/>
              <a:t>‹#›</a:t>
            </a:fld>
            <a:endParaRPr lang="sk-SK"/>
          </a:p>
        </p:txBody>
      </p:sp>
    </p:spTree>
    <p:extLst>
      <p:ext uri="{BB962C8B-B14F-4D97-AF65-F5344CB8AC3E}">
        <p14:creationId xmlns:p14="http://schemas.microsoft.com/office/powerpoint/2010/main" val="1752385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sk-SK"/>
              <a:t>Kliknutím upravte štýl predlohy nadpisu</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85DC7CC-0CF1-411A-9027-C8DE7C49E800}" type="datetimeFigureOut">
              <a:rPr lang="sk-SK" smtClean="0"/>
              <a:t>14.02.2018</a:t>
            </a:fld>
            <a:endParaRPr lang="sk-SK"/>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sk-SK"/>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44C31A7-2897-446F-A55D-EC14854468CB}" type="slidenum">
              <a:rPr lang="sk-SK" smtClean="0"/>
              <a:t>‹#›</a:t>
            </a:fld>
            <a:endParaRPr lang="sk-SK"/>
          </a:p>
        </p:txBody>
      </p:sp>
    </p:spTree>
    <p:extLst>
      <p:ext uri="{BB962C8B-B14F-4D97-AF65-F5344CB8AC3E}">
        <p14:creationId xmlns:p14="http://schemas.microsoft.com/office/powerpoint/2010/main" val="518830299"/>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8A29C6F-D166-4063-85B3-D72424375E26}"/>
              </a:ext>
            </a:extLst>
          </p:cNvPr>
          <p:cNvSpPr>
            <a:spLocks noGrp="1"/>
          </p:cNvSpPr>
          <p:nvPr>
            <p:ph type="ctrTitle"/>
          </p:nvPr>
        </p:nvSpPr>
        <p:spPr/>
        <p:txBody>
          <a:bodyPr/>
          <a:lstStyle/>
          <a:p>
            <a:r>
              <a:rPr lang="sk-SK" dirty="0">
                <a:solidFill>
                  <a:srgbClr val="00B050"/>
                </a:solidFill>
                <a:latin typeface="Baskerville Old Face" panose="02020602080505020303" pitchFamily="18" charset="0"/>
              </a:rPr>
              <a:t>Módne štýly</a:t>
            </a:r>
          </a:p>
        </p:txBody>
      </p:sp>
      <p:sp>
        <p:nvSpPr>
          <p:cNvPr id="3" name="Podnadpis 2">
            <a:extLst>
              <a:ext uri="{FF2B5EF4-FFF2-40B4-BE49-F238E27FC236}">
                <a16:creationId xmlns:a16="http://schemas.microsoft.com/office/drawing/2014/main" id="{F00BA2A9-3F56-4271-A959-5CD9281D27B7}"/>
              </a:ext>
            </a:extLst>
          </p:cNvPr>
          <p:cNvSpPr>
            <a:spLocks noGrp="1"/>
          </p:cNvSpPr>
          <p:nvPr>
            <p:ph type="subTitle" idx="1"/>
          </p:nvPr>
        </p:nvSpPr>
        <p:spPr/>
        <p:txBody>
          <a:bodyPr>
            <a:normAutofit/>
          </a:bodyPr>
          <a:lstStyle/>
          <a:p>
            <a:r>
              <a:rPr lang="sk-SK" dirty="0">
                <a:solidFill>
                  <a:srgbClr val="0070C0"/>
                </a:solidFill>
                <a:latin typeface="Arial" panose="020B0604020202020204" pitchFamily="34" charset="0"/>
                <a:cs typeface="Arial" panose="020B0604020202020204" pitchFamily="34" charset="0"/>
              </a:rPr>
              <a:t>Ako sa obliekať</a:t>
            </a:r>
          </a:p>
          <a:p>
            <a:r>
              <a:rPr lang="sk-SK" dirty="0">
                <a:solidFill>
                  <a:srgbClr val="0070C0"/>
                </a:solidFill>
                <a:latin typeface="Arial" panose="020B0604020202020204" pitchFamily="34" charset="0"/>
                <a:cs typeface="Arial" panose="020B0604020202020204" pitchFamily="34" charset="0"/>
              </a:rPr>
              <a:t>Mgr. Andrea Oždániová</a:t>
            </a:r>
          </a:p>
        </p:txBody>
      </p:sp>
    </p:spTree>
    <p:extLst>
      <p:ext uri="{BB962C8B-B14F-4D97-AF65-F5344CB8AC3E}">
        <p14:creationId xmlns:p14="http://schemas.microsoft.com/office/powerpoint/2010/main" val="2360603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152AA3F-87B9-466A-94F5-666DBD6548C3}"/>
              </a:ext>
            </a:extLst>
          </p:cNvPr>
          <p:cNvSpPr>
            <a:spLocks noGrp="1"/>
          </p:cNvSpPr>
          <p:nvPr>
            <p:ph type="title"/>
          </p:nvPr>
        </p:nvSpPr>
        <p:spPr>
          <a:xfrm>
            <a:off x="834887" y="365125"/>
            <a:ext cx="10522226" cy="2351571"/>
          </a:xfrm>
        </p:spPr>
        <p:txBody>
          <a:bodyPr>
            <a:normAutofit fontScale="90000"/>
          </a:bodyPr>
          <a:lstStyle/>
          <a:p>
            <a:pPr algn="ctr"/>
            <a:r>
              <a:rPr lang="sk-SK" dirty="0">
                <a:solidFill>
                  <a:schemeClr val="accent2"/>
                </a:solidFill>
              </a:rPr>
              <a:t>Dievčenský štýl</a:t>
            </a:r>
            <a:br>
              <a:rPr lang="sk-SK" dirty="0">
                <a:solidFill>
                  <a:schemeClr val="accent2"/>
                </a:solidFill>
              </a:rPr>
            </a:br>
            <a:r>
              <a:rPr lang="sk-SK" sz="2700" dirty="0"/>
              <a:t>Tento štýl sa dá najľahšie prirovnať k vintage štýlu. Mnoho outfitov pozostáva z čipiek, volánikov, srdiečok, kvetov a bledých farieb, zvlášť ružovej a bielej. Má romantické srdce a chce aj tak za každých okolností vyzerať. Divoké kúsky v jej šatníku nehľadajte.</a:t>
            </a:r>
            <a:br>
              <a:rPr lang="sk-SK" dirty="0"/>
            </a:br>
            <a:endParaRPr lang="sk-SK" dirty="0"/>
          </a:p>
        </p:txBody>
      </p:sp>
      <p:pic>
        <p:nvPicPr>
          <p:cNvPr id="4" name="Zástupný objekt pre obsah 3">
            <a:extLst>
              <a:ext uri="{FF2B5EF4-FFF2-40B4-BE49-F238E27FC236}">
                <a16:creationId xmlns:a16="http://schemas.microsoft.com/office/drawing/2014/main" id="{F115D1C0-0E81-427C-8044-3FCD1F78B841}"/>
              </a:ext>
            </a:extLst>
          </p:cNvPr>
          <p:cNvPicPr>
            <a:picLocks noGrp="1" noChangeAspect="1"/>
          </p:cNvPicPr>
          <p:nvPr>
            <p:ph idx="1"/>
          </p:nvPr>
        </p:nvPicPr>
        <p:blipFill>
          <a:blip r:embed="rId2"/>
          <a:stretch>
            <a:fillRect/>
          </a:stretch>
        </p:blipFill>
        <p:spPr>
          <a:xfrm>
            <a:off x="986778" y="2912609"/>
            <a:ext cx="3011584" cy="2680420"/>
          </a:xfrm>
          <a:prstGeom prst="rect">
            <a:avLst/>
          </a:prstGeom>
        </p:spPr>
      </p:pic>
      <p:pic>
        <p:nvPicPr>
          <p:cNvPr id="5" name="Obrázok 4">
            <a:extLst>
              <a:ext uri="{FF2B5EF4-FFF2-40B4-BE49-F238E27FC236}">
                <a16:creationId xmlns:a16="http://schemas.microsoft.com/office/drawing/2014/main" id="{B5706FC6-9BBE-4C14-9BD7-51D3C8352F3E}"/>
              </a:ext>
            </a:extLst>
          </p:cNvPr>
          <p:cNvPicPr>
            <a:picLocks noChangeAspect="1"/>
          </p:cNvPicPr>
          <p:nvPr/>
        </p:nvPicPr>
        <p:blipFill>
          <a:blip r:embed="rId3"/>
          <a:stretch>
            <a:fillRect/>
          </a:stretch>
        </p:blipFill>
        <p:spPr>
          <a:xfrm>
            <a:off x="5073630" y="2912609"/>
            <a:ext cx="1950061" cy="3057599"/>
          </a:xfrm>
          <a:prstGeom prst="rect">
            <a:avLst/>
          </a:prstGeom>
        </p:spPr>
      </p:pic>
      <p:pic>
        <p:nvPicPr>
          <p:cNvPr id="6" name="Obrázok 5">
            <a:extLst>
              <a:ext uri="{FF2B5EF4-FFF2-40B4-BE49-F238E27FC236}">
                <a16:creationId xmlns:a16="http://schemas.microsoft.com/office/drawing/2014/main" id="{24CF244B-B4E9-4C73-92E7-858C939A5053}"/>
              </a:ext>
            </a:extLst>
          </p:cNvPr>
          <p:cNvPicPr>
            <a:picLocks noChangeAspect="1"/>
          </p:cNvPicPr>
          <p:nvPr/>
        </p:nvPicPr>
        <p:blipFill>
          <a:blip r:embed="rId4"/>
          <a:stretch>
            <a:fillRect/>
          </a:stretch>
        </p:blipFill>
        <p:spPr>
          <a:xfrm>
            <a:off x="8193640" y="3102648"/>
            <a:ext cx="2615931" cy="2677520"/>
          </a:xfrm>
          <a:prstGeom prst="rect">
            <a:avLst/>
          </a:prstGeom>
        </p:spPr>
      </p:pic>
    </p:spTree>
    <p:extLst>
      <p:ext uri="{BB962C8B-B14F-4D97-AF65-F5344CB8AC3E}">
        <p14:creationId xmlns:p14="http://schemas.microsoft.com/office/powerpoint/2010/main" val="4250299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905B9C4-4235-487D-B1B7-BE921FD0CDA9}"/>
              </a:ext>
            </a:extLst>
          </p:cNvPr>
          <p:cNvSpPr>
            <a:spLocks noGrp="1"/>
          </p:cNvSpPr>
          <p:nvPr>
            <p:ph type="title"/>
          </p:nvPr>
        </p:nvSpPr>
        <p:spPr>
          <a:xfrm>
            <a:off x="829917" y="868708"/>
            <a:ext cx="10532165" cy="1325563"/>
          </a:xfrm>
        </p:spPr>
        <p:txBody>
          <a:bodyPr>
            <a:normAutofit fontScale="90000"/>
          </a:bodyPr>
          <a:lstStyle/>
          <a:p>
            <a:pPr algn="ctr"/>
            <a:r>
              <a:rPr lang="sk-SK" dirty="0">
                <a:solidFill>
                  <a:schemeClr val="accent2"/>
                </a:solidFill>
              </a:rPr>
              <a:t>Kovbojský štýl</a:t>
            </a:r>
            <a:br>
              <a:rPr lang="sk-SK" dirty="0">
                <a:solidFill>
                  <a:schemeClr val="accent2"/>
                </a:solidFill>
              </a:rPr>
            </a:br>
            <a:br>
              <a:rPr lang="sk-SK" dirty="0"/>
            </a:br>
            <a:r>
              <a:rPr lang="sk-SK" sz="2200" dirty="0"/>
              <a:t>V tomto osobitom štýle sa nachádza zopár základných kúskov, ktoré sú absolútnymi „</a:t>
            </a:r>
            <a:r>
              <a:rPr lang="sk-SK" sz="2200" dirty="0" err="1"/>
              <a:t>must</a:t>
            </a:r>
            <a:r>
              <a:rPr lang="sk-SK" sz="2200" dirty="0"/>
              <a:t> </a:t>
            </a:r>
            <a:r>
              <a:rPr lang="sk-SK" sz="2200" dirty="0" err="1"/>
              <a:t>have</a:t>
            </a:r>
            <a:r>
              <a:rPr lang="sk-SK" sz="2200" dirty="0"/>
              <a:t>“ kúskami v šatníku: nepochybne kovbojský klobúk v odtieni hnedej alebo ružovej farby, modré džínsy s hnedým koženým opaskom, džínsová bunda, kovbojské čižmy, biele tričko a kockovaná košeľa.</a:t>
            </a:r>
          </a:p>
        </p:txBody>
      </p:sp>
      <p:pic>
        <p:nvPicPr>
          <p:cNvPr id="4" name="Zástupný objekt pre obsah 3">
            <a:extLst>
              <a:ext uri="{FF2B5EF4-FFF2-40B4-BE49-F238E27FC236}">
                <a16:creationId xmlns:a16="http://schemas.microsoft.com/office/drawing/2014/main" id="{58A82249-B685-4BCC-8C6D-631C88BAA6E2}"/>
              </a:ext>
            </a:extLst>
          </p:cNvPr>
          <p:cNvPicPr>
            <a:picLocks noGrp="1" noChangeAspect="1"/>
          </p:cNvPicPr>
          <p:nvPr>
            <p:ph idx="1"/>
          </p:nvPr>
        </p:nvPicPr>
        <p:blipFill>
          <a:blip r:embed="rId2"/>
          <a:stretch>
            <a:fillRect/>
          </a:stretch>
        </p:blipFill>
        <p:spPr>
          <a:xfrm>
            <a:off x="693599" y="3121300"/>
            <a:ext cx="2290616" cy="2571017"/>
          </a:xfrm>
          <a:prstGeom prst="rect">
            <a:avLst/>
          </a:prstGeom>
        </p:spPr>
      </p:pic>
      <p:pic>
        <p:nvPicPr>
          <p:cNvPr id="5" name="Obrázok 4">
            <a:extLst>
              <a:ext uri="{FF2B5EF4-FFF2-40B4-BE49-F238E27FC236}">
                <a16:creationId xmlns:a16="http://schemas.microsoft.com/office/drawing/2014/main" id="{05A5AD42-BB26-4685-930E-D87B91A27800}"/>
              </a:ext>
            </a:extLst>
          </p:cNvPr>
          <p:cNvPicPr>
            <a:picLocks noChangeAspect="1"/>
          </p:cNvPicPr>
          <p:nvPr/>
        </p:nvPicPr>
        <p:blipFill>
          <a:blip r:embed="rId3"/>
          <a:stretch>
            <a:fillRect/>
          </a:stretch>
        </p:blipFill>
        <p:spPr>
          <a:xfrm>
            <a:off x="3915087" y="3595527"/>
            <a:ext cx="2705100" cy="1902291"/>
          </a:xfrm>
          <a:prstGeom prst="rect">
            <a:avLst/>
          </a:prstGeom>
        </p:spPr>
      </p:pic>
      <p:pic>
        <p:nvPicPr>
          <p:cNvPr id="6" name="Obrázok 5">
            <a:extLst>
              <a:ext uri="{FF2B5EF4-FFF2-40B4-BE49-F238E27FC236}">
                <a16:creationId xmlns:a16="http://schemas.microsoft.com/office/drawing/2014/main" id="{36B8DE12-8DDB-4D25-A504-AB45CE086048}"/>
              </a:ext>
            </a:extLst>
          </p:cNvPr>
          <p:cNvPicPr>
            <a:picLocks noChangeAspect="1"/>
          </p:cNvPicPr>
          <p:nvPr/>
        </p:nvPicPr>
        <p:blipFill>
          <a:blip r:embed="rId4"/>
          <a:stretch>
            <a:fillRect/>
          </a:stretch>
        </p:blipFill>
        <p:spPr>
          <a:xfrm>
            <a:off x="9618600" y="2953015"/>
            <a:ext cx="2143125" cy="2143125"/>
          </a:xfrm>
          <a:prstGeom prst="rect">
            <a:avLst/>
          </a:prstGeom>
        </p:spPr>
      </p:pic>
      <p:pic>
        <p:nvPicPr>
          <p:cNvPr id="7" name="Obrázok 6">
            <a:extLst>
              <a:ext uri="{FF2B5EF4-FFF2-40B4-BE49-F238E27FC236}">
                <a16:creationId xmlns:a16="http://schemas.microsoft.com/office/drawing/2014/main" id="{1CA77BEB-4185-4860-A498-0A439AD8FD78}"/>
              </a:ext>
            </a:extLst>
          </p:cNvPr>
          <p:cNvPicPr>
            <a:picLocks noChangeAspect="1"/>
          </p:cNvPicPr>
          <p:nvPr/>
        </p:nvPicPr>
        <p:blipFill>
          <a:blip r:embed="rId5"/>
          <a:stretch>
            <a:fillRect/>
          </a:stretch>
        </p:blipFill>
        <p:spPr>
          <a:xfrm>
            <a:off x="7357404" y="3854548"/>
            <a:ext cx="1966544" cy="2619375"/>
          </a:xfrm>
          <a:prstGeom prst="rect">
            <a:avLst/>
          </a:prstGeom>
        </p:spPr>
      </p:pic>
    </p:spTree>
    <p:extLst>
      <p:ext uri="{BB962C8B-B14F-4D97-AF65-F5344CB8AC3E}">
        <p14:creationId xmlns:p14="http://schemas.microsoft.com/office/powerpoint/2010/main" val="2450084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6B99E80-307A-481F-AB7D-A4D4C84B4FAC}"/>
              </a:ext>
            </a:extLst>
          </p:cNvPr>
          <p:cNvSpPr>
            <a:spLocks noGrp="1"/>
          </p:cNvSpPr>
          <p:nvPr>
            <p:ph type="title"/>
          </p:nvPr>
        </p:nvSpPr>
        <p:spPr>
          <a:xfrm>
            <a:off x="838200" y="365125"/>
            <a:ext cx="10515600" cy="4047849"/>
          </a:xfrm>
        </p:spPr>
        <p:txBody>
          <a:bodyPr>
            <a:normAutofit fontScale="90000"/>
          </a:bodyPr>
          <a:lstStyle/>
          <a:p>
            <a:r>
              <a:rPr lang="sk-SK" dirty="0">
                <a:solidFill>
                  <a:schemeClr val="accent2"/>
                </a:solidFill>
              </a:rPr>
              <a:t>Punkový štýl</a:t>
            </a:r>
            <a:br>
              <a:rPr lang="sk-SK" dirty="0">
                <a:solidFill>
                  <a:schemeClr val="accent2"/>
                </a:solidFill>
              </a:rPr>
            </a:br>
            <a:r>
              <a:rPr lang="sk-SK" sz="2200" dirty="0"/>
              <a:t>Tento módny štýl bol najprv dotváraný samotnými </a:t>
            </a:r>
            <a:r>
              <a:rPr lang="sk-SK" sz="2200" dirty="0" err="1"/>
              <a:t>pankermi</a:t>
            </a:r>
            <a:r>
              <a:rPr lang="sk-SK" sz="2200" dirty="0"/>
              <a:t> a neskôr sa stal inšpiráciou aj pre módne domy a komerciu. Ich šatník pozostáva z kožených kúskov – hlavne bundy a nohavice a takisto ich nestretnete v uliciach bez spínacích špendlíkov, cvočkov, hrotov a reťazí. Oblečenie je väčšinou tvorené z tričiek, košieľ na zapínanie, </a:t>
            </a:r>
            <a:r>
              <a:rPr lang="sk-SK" sz="2200" dirty="0" err="1"/>
              <a:t>skinny</a:t>
            </a:r>
            <a:r>
              <a:rPr lang="sk-SK" sz="2200" dirty="0"/>
              <a:t> džínsov a čiernych vysokých topánok.</a:t>
            </a:r>
            <a:br>
              <a:rPr lang="sk-SK" dirty="0"/>
            </a:br>
            <a:br>
              <a:rPr lang="sk-SK" dirty="0"/>
            </a:br>
            <a:br>
              <a:rPr lang="sk-SK" dirty="0"/>
            </a:br>
            <a:endParaRPr lang="sk-SK" dirty="0"/>
          </a:p>
        </p:txBody>
      </p:sp>
      <p:pic>
        <p:nvPicPr>
          <p:cNvPr id="4" name="Zástupný objekt pre obsah 3">
            <a:extLst>
              <a:ext uri="{FF2B5EF4-FFF2-40B4-BE49-F238E27FC236}">
                <a16:creationId xmlns:a16="http://schemas.microsoft.com/office/drawing/2014/main" id="{C4C3A502-6C50-469B-9638-756FAEC7B980}"/>
              </a:ext>
            </a:extLst>
          </p:cNvPr>
          <p:cNvPicPr>
            <a:picLocks noGrp="1" noChangeAspect="1"/>
          </p:cNvPicPr>
          <p:nvPr>
            <p:ph idx="1"/>
          </p:nvPr>
        </p:nvPicPr>
        <p:blipFill>
          <a:blip r:embed="rId2"/>
          <a:stretch>
            <a:fillRect/>
          </a:stretch>
        </p:blipFill>
        <p:spPr>
          <a:xfrm>
            <a:off x="985784" y="2814821"/>
            <a:ext cx="1905000" cy="2857500"/>
          </a:xfrm>
          <a:prstGeom prst="rect">
            <a:avLst/>
          </a:prstGeom>
        </p:spPr>
      </p:pic>
      <p:pic>
        <p:nvPicPr>
          <p:cNvPr id="5" name="Obrázok 4">
            <a:extLst>
              <a:ext uri="{FF2B5EF4-FFF2-40B4-BE49-F238E27FC236}">
                <a16:creationId xmlns:a16="http://schemas.microsoft.com/office/drawing/2014/main" id="{5A745EF0-D53F-4800-A6FC-64834935BF93}"/>
              </a:ext>
            </a:extLst>
          </p:cNvPr>
          <p:cNvPicPr>
            <a:picLocks noChangeAspect="1"/>
          </p:cNvPicPr>
          <p:nvPr/>
        </p:nvPicPr>
        <p:blipFill>
          <a:blip r:embed="rId3"/>
          <a:stretch>
            <a:fillRect/>
          </a:stretch>
        </p:blipFill>
        <p:spPr>
          <a:xfrm>
            <a:off x="3531994" y="2909888"/>
            <a:ext cx="2691839" cy="2248266"/>
          </a:xfrm>
          <a:prstGeom prst="rect">
            <a:avLst/>
          </a:prstGeom>
        </p:spPr>
      </p:pic>
      <p:pic>
        <p:nvPicPr>
          <p:cNvPr id="6" name="Obrázok 5">
            <a:extLst>
              <a:ext uri="{FF2B5EF4-FFF2-40B4-BE49-F238E27FC236}">
                <a16:creationId xmlns:a16="http://schemas.microsoft.com/office/drawing/2014/main" id="{F1C73A7E-718B-4A9A-8D62-4F47083B5AA8}"/>
              </a:ext>
            </a:extLst>
          </p:cNvPr>
          <p:cNvPicPr>
            <a:picLocks noChangeAspect="1"/>
          </p:cNvPicPr>
          <p:nvPr/>
        </p:nvPicPr>
        <p:blipFill>
          <a:blip r:embed="rId4"/>
          <a:stretch>
            <a:fillRect/>
          </a:stretch>
        </p:blipFill>
        <p:spPr>
          <a:xfrm>
            <a:off x="9295929" y="3016251"/>
            <a:ext cx="2114550" cy="2248266"/>
          </a:xfrm>
          <a:prstGeom prst="rect">
            <a:avLst/>
          </a:prstGeom>
        </p:spPr>
      </p:pic>
      <p:pic>
        <p:nvPicPr>
          <p:cNvPr id="7" name="Obrázok 6">
            <a:extLst>
              <a:ext uri="{FF2B5EF4-FFF2-40B4-BE49-F238E27FC236}">
                <a16:creationId xmlns:a16="http://schemas.microsoft.com/office/drawing/2014/main" id="{31E60F71-4573-4A7F-8DBA-751E753964B0}"/>
              </a:ext>
            </a:extLst>
          </p:cNvPr>
          <p:cNvPicPr>
            <a:picLocks noChangeAspect="1"/>
          </p:cNvPicPr>
          <p:nvPr/>
        </p:nvPicPr>
        <p:blipFill>
          <a:blip r:embed="rId5"/>
          <a:stretch>
            <a:fillRect/>
          </a:stretch>
        </p:blipFill>
        <p:spPr>
          <a:xfrm>
            <a:off x="6400801" y="4283442"/>
            <a:ext cx="2569114" cy="1962150"/>
          </a:xfrm>
          <a:prstGeom prst="rect">
            <a:avLst/>
          </a:prstGeom>
        </p:spPr>
      </p:pic>
    </p:spTree>
    <p:extLst>
      <p:ext uri="{BB962C8B-B14F-4D97-AF65-F5344CB8AC3E}">
        <p14:creationId xmlns:p14="http://schemas.microsoft.com/office/powerpoint/2010/main" val="290085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F96E9D2-7831-4D29-BFC3-A43FB8AEC4D1}"/>
              </a:ext>
            </a:extLst>
          </p:cNvPr>
          <p:cNvSpPr>
            <a:spLocks noGrp="1"/>
          </p:cNvSpPr>
          <p:nvPr>
            <p:ph type="title"/>
          </p:nvPr>
        </p:nvSpPr>
        <p:spPr/>
        <p:txBody>
          <a:bodyPr>
            <a:normAutofit fontScale="90000"/>
          </a:bodyPr>
          <a:lstStyle/>
          <a:p>
            <a:r>
              <a:rPr lang="sk-SK" dirty="0">
                <a:solidFill>
                  <a:schemeClr val="accent2"/>
                </a:solidFill>
              </a:rPr>
              <a:t>Umelecký štýl</a:t>
            </a:r>
            <a:br>
              <a:rPr lang="sk-SK" dirty="0">
                <a:solidFill>
                  <a:schemeClr val="accent2"/>
                </a:solidFill>
              </a:rPr>
            </a:br>
            <a:r>
              <a:rPr lang="sk-SK" sz="2700" dirty="0"/>
              <a:t>Ženy, ktoré sa obliekajú v umeleckom štýle, zväčša nekopírujú tradičné módne trendy a svojím oblečením sa snažia podať nejaký odkaz</a:t>
            </a:r>
            <a:br>
              <a:rPr lang="sk-SK" dirty="0"/>
            </a:br>
            <a:br>
              <a:rPr lang="sk-SK" dirty="0"/>
            </a:br>
            <a:endParaRPr lang="sk-SK" dirty="0"/>
          </a:p>
        </p:txBody>
      </p:sp>
      <p:sp>
        <p:nvSpPr>
          <p:cNvPr id="3" name="Zástupný objekt pre obsah 2">
            <a:extLst>
              <a:ext uri="{FF2B5EF4-FFF2-40B4-BE49-F238E27FC236}">
                <a16:creationId xmlns:a16="http://schemas.microsoft.com/office/drawing/2014/main" id="{9F234BC9-0D89-4EC8-942F-619625CBDCEA}"/>
              </a:ext>
            </a:extLst>
          </p:cNvPr>
          <p:cNvSpPr>
            <a:spLocks noGrp="1"/>
          </p:cNvSpPr>
          <p:nvPr>
            <p:ph idx="1"/>
          </p:nvPr>
        </p:nvSpPr>
        <p:spPr/>
        <p:txBody>
          <a:bodyPr/>
          <a:lstStyle/>
          <a:p>
            <a:pPr marL="0" indent="0">
              <a:buNone/>
            </a:pPr>
            <a:endParaRPr lang="sk-SK" dirty="0"/>
          </a:p>
        </p:txBody>
      </p:sp>
      <p:pic>
        <p:nvPicPr>
          <p:cNvPr id="4" name="Obrázok 3">
            <a:extLst>
              <a:ext uri="{FF2B5EF4-FFF2-40B4-BE49-F238E27FC236}">
                <a16:creationId xmlns:a16="http://schemas.microsoft.com/office/drawing/2014/main" id="{DAAA8D6A-CC2D-4355-B3BF-4334CC0DE934}"/>
              </a:ext>
            </a:extLst>
          </p:cNvPr>
          <p:cNvPicPr>
            <a:picLocks noChangeAspect="1"/>
          </p:cNvPicPr>
          <p:nvPr/>
        </p:nvPicPr>
        <p:blipFill>
          <a:blip r:embed="rId2"/>
          <a:stretch>
            <a:fillRect/>
          </a:stretch>
        </p:blipFill>
        <p:spPr>
          <a:xfrm>
            <a:off x="1484310" y="3089359"/>
            <a:ext cx="2228850" cy="2279480"/>
          </a:xfrm>
          <a:prstGeom prst="rect">
            <a:avLst/>
          </a:prstGeom>
        </p:spPr>
      </p:pic>
      <p:pic>
        <p:nvPicPr>
          <p:cNvPr id="5" name="Obrázok 4">
            <a:extLst>
              <a:ext uri="{FF2B5EF4-FFF2-40B4-BE49-F238E27FC236}">
                <a16:creationId xmlns:a16="http://schemas.microsoft.com/office/drawing/2014/main" id="{F57E8B49-7F86-4524-9967-3DD94E860672}"/>
              </a:ext>
            </a:extLst>
          </p:cNvPr>
          <p:cNvPicPr>
            <a:picLocks noChangeAspect="1"/>
          </p:cNvPicPr>
          <p:nvPr/>
        </p:nvPicPr>
        <p:blipFill>
          <a:blip r:embed="rId3"/>
          <a:stretch>
            <a:fillRect/>
          </a:stretch>
        </p:blipFill>
        <p:spPr>
          <a:xfrm>
            <a:off x="4747809" y="2376651"/>
            <a:ext cx="1991165" cy="2992188"/>
          </a:xfrm>
          <a:prstGeom prst="rect">
            <a:avLst/>
          </a:prstGeom>
        </p:spPr>
      </p:pic>
      <p:pic>
        <p:nvPicPr>
          <p:cNvPr id="6" name="Obrázok 5">
            <a:extLst>
              <a:ext uri="{FF2B5EF4-FFF2-40B4-BE49-F238E27FC236}">
                <a16:creationId xmlns:a16="http://schemas.microsoft.com/office/drawing/2014/main" id="{BC21A582-3B45-44C0-9179-94ED155DF98F}"/>
              </a:ext>
            </a:extLst>
          </p:cNvPr>
          <p:cNvPicPr>
            <a:picLocks noChangeAspect="1"/>
          </p:cNvPicPr>
          <p:nvPr/>
        </p:nvPicPr>
        <p:blipFill>
          <a:blip r:embed="rId4"/>
          <a:stretch>
            <a:fillRect/>
          </a:stretch>
        </p:blipFill>
        <p:spPr>
          <a:xfrm>
            <a:off x="8064984" y="2619824"/>
            <a:ext cx="2483680" cy="2732450"/>
          </a:xfrm>
          <a:prstGeom prst="rect">
            <a:avLst/>
          </a:prstGeom>
        </p:spPr>
      </p:pic>
    </p:spTree>
    <p:extLst>
      <p:ext uri="{BB962C8B-B14F-4D97-AF65-F5344CB8AC3E}">
        <p14:creationId xmlns:p14="http://schemas.microsoft.com/office/powerpoint/2010/main" val="1627183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9A645E2-D72B-4637-A240-D01D941430E2}"/>
              </a:ext>
            </a:extLst>
          </p:cNvPr>
          <p:cNvSpPr>
            <a:spLocks noGrp="1"/>
          </p:cNvSpPr>
          <p:nvPr>
            <p:ph type="title"/>
          </p:nvPr>
        </p:nvSpPr>
        <p:spPr>
          <a:xfrm>
            <a:off x="838200" y="622852"/>
            <a:ext cx="10515600" cy="1067836"/>
          </a:xfrm>
        </p:spPr>
        <p:txBody>
          <a:bodyPr>
            <a:normAutofit fontScale="90000"/>
          </a:bodyPr>
          <a:lstStyle/>
          <a:p>
            <a:pPr algn="ctr"/>
            <a:r>
              <a:rPr lang="sk-SK" dirty="0">
                <a:solidFill>
                  <a:schemeClr val="accent2"/>
                </a:solidFill>
              </a:rPr>
              <a:t>Obchodný štýl</a:t>
            </a:r>
            <a:br>
              <a:rPr lang="sk-SK" dirty="0">
                <a:solidFill>
                  <a:schemeClr val="accent2"/>
                </a:solidFill>
              </a:rPr>
            </a:br>
            <a:r>
              <a:rPr lang="sk-SK" sz="2700" dirty="0"/>
              <a:t>Žena, ktoré sa takto oblieka je inteligentná a dômyselná žena, ktorá si vyžaduje a zasluhuje rešpekt od ľudí v jej okolí</a:t>
            </a:r>
            <a:br>
              <a:rPr lang="sk-SK" dirty="0"/>
            </a:br>
            <a:endParaRPr lang="sk-SK" dirty="0"/>
          </a:p>
        </p:txBody>
      </p:sp>
      <p:pic>
        <p:nvPicPr>
          <p:cNvPr id="4" name="Zástupný objekt pre obsah 3">
            <a:extLst>
              <a:ext uri="{FF2B5EF4-FFF2-40B4-BE49-F238E27FC236}">
                <a16:creationId xmlns:a16="http://schemas.microsoft.com/office/drawing/2014/main" id="{0E448F9B-FD80-4885-A7D6-E9DC67851B61}"/>
              </a:ext>
            </a:extLst>
          </p:cNvPr>
          <p:cNvPicPr>
            <a:picLocks noGrp="1" noChangeAspect="1"/>
          </p:cNvPicPr>
          <p:nvPr>
            <p:ph idx="1"/>
          </p:nvPr>
        </p:nvPicPr>
        <p:blipFill>
          <a:blip r:embed="rId2"/>
          <a:stretch>
            <a:fillRect/>
          </a:stretch>
        </p:blipFill>
        <p:spPr>
          <a:xfrm>
            <a:off x="1353092" y="2537998"/>
            <a:ext cx="2127836" cy="2967771"/>
          </a:xfrm>
          <a:prstGeom prst="rect">
            <a:avLst/>
          </a:prstGeom>
        </p:spPr>
      </p:pic>
      <p:pic>
        <p:nvPicPr>
          <p:cNvPr id="5" name="Obrázok 4">
            <a:extLst>
              <a:ext uri="{FF2B5EF4-FFF2-40B4-BE49-F238E27FC236}">
                <a16:creationId xmlns:a16="http://schemas.microsoft.com/office/drawing/2014/main" id="{645E2D42-E206-4DF7-B5EA-53FC53C75222}"/>
              </a:ext>
            </a:extLst>
          </p:cNvPr>
          <p:cNvPicPr>
            <a:picLocks noChangeAspect="1"/>
          </p:cNvPicPr>
          <p:nvPr/>
        </p:nvPicPr>
        <p:blipFill>
          <a:blip r:embed="rId3"/>
          <a:stretch>
            <a:fillRect/>
          </a:stretch>
        </p:blipFill>
        <p:spPr>
          <a:xfrm>
            <a:off x="4582657" y="2537998"/>
            <a:ext cx="2301446" cy="3181056"/>
          </a:xfrm>
          <a:prstGeom prst="rect">
            <a:avLst/>
          </a:prstGeom>
        </p:spPr>
      </p:pic>
      <p:pic>
        <p:nvPicPr>
          <p:cNvPr id="6" name="Obrázok 5">
            <a:extLst>
              <a:ext uri="{FF2B5EF4-FFF2-40B4-BE49-F238E27FC236}">
                <a16:creationId xmlns:a16="http://schemas.microsoft.com/office/drawing/2014/main" id="{36F6EBA5-CFDB-46F6-9BE7-44D63E27D888}"/>
              </a:ext>
            </a:extLst>
          </p:cNvPr>
          <p:cNvPicPr>
            <a:picLocks noChangeAspect="1"/>
          </p:cNvPicPr>
          <p:nvPr/>
        </p:nvPicPr>
        <p:blipFill>
          <a:blip r:embed="rId4"/>
          <a:stretch>
            <a:fillRect/>
          </a:stretch>
        </p:blipFill>
        <p:spPr>
          <a:xfrm>
            <a:off x="8275420" y="2632955"/>
            <a:ext cx="2301446" cy="2991142"/>
          </a:xfrm>
          <a:prstGeom prst="rect">
            <a:avLst/>
          </a:prstGeom>
        </p:spPr>
      </p:pic>
    </p:spTree>
    <p:extLst>
      <p:ext uri="{BB962C8B-B14F-4D97-AF65-F5344CB8AC3E}">
        <p14:creationId xmlns:p14="http://schemas.microsoft.com/office/powerpoint/2010/main" val="2949457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07350F2-840C-4092-A2AC-ABDF775C8870}"/>
              </a:ext>
            </a:extLst>
          </p:cNvPr>
          <p:cNvSpPr>
            <a:spLocks noGrp="1"/>
          </p:cNvSpPr>
          <p:nvPr>
            <p:ph type="title"/>
          </p:nvPr>
        </p:nvSpPr>
        <p:spPr>
          <a:xfrm>
            <a:off x="1752347" y="-480297"/>
            <a:ext cx="8911687" cy="3563577"/>
          </a:xfrm>
        </p:spPr>
        <p:txBody>
          <a:bodyPr>
            <a:normAutofit fontScale="90000"/>
          </a:bodyPr>
          <a:lstStyle/>
          <a:p>
            <a:pPr algn="ctr"/>
            <a:br>
              <a:rPr lang="sk-SK" dirty="0">
                <a:solidFill>
                  <a:schemeClr val="accent2"/>
                </a:solidFill>
              </a:rPr>
            </a:br>
            <a:br>
              <a:rPr lang="sk-SK" dirty="0">
                <a:solidFill>
                  <a:schemeClr val="accent2"/>
                </a:solidFill>
              </a:rPr>
            </a:br>
            <a:r>
              <a:rPr lang="sk-SK" dirty="0">
                <a:solidFill>
                  <a:schemeClr val="accent2"/>
                </a:solidFill>
              </a:rPr>
              <a:t>Chlapčenský štýl</a:t>
            </a:r>
            <a:br>
              <a:rPr lang="sk-SK" dirty="0">
                <a:solidFill>
                  <a:schemeClr val="accent2"/>
                </a:solidFill>
              </a:rPr>
            </a:br>
            <a:r>
              <a:rPr lang="sk-SK" sz="2700" dirty="0"/>
              <a:t>Chlapčenský štýl je teda hocijaký, len nie divný. V skutočnosti sa tento štýl môže popísať ako jednoduchý a moderný. Dievčatá s týmto štýlom nemajú radi volániky, čipky, ružovú alebo iné svetlé farby. Preferujú chlapčenský výzor, čo sú džínsy, tričko a topánky s rovnou podrážkou.</a:t>
            </a:r>
            <a:br>
              <a:rPr lang="sk-SK" dirty="0"/>
            </a:br>
            <a:endParaRPr lang="sk-SK" dirty="0"/>
          </a:p>
        </p:txBody>
      </p:sp>
      <p:pic>
        <p:nvPicPr>
          <p:cNvPr id="4" name="Zástupný objekt pre obsah 3">
            <a:extLst>
              <a:ext uri="{FF2B5EF4-FFF2-40B4-BE49-F238E27FC236}">
                <a16:creationId xmlns:a16="http://schemas.microsoft.com/office/drawing/2014/main" id="{3586C34E-DD3B-4C93-9109-7CC222E1434B}"/>
              </a:ext>
            </a:extLst>
          </p:cNvPr>
          <p:cNvPicPr>
            <a:picLocks noGrp="1" noChangeAspect="1"/>
          </p:cNvPicPr>
          <p:nvPr>
            <p:ph idx="1"/>
          </p:nvPr>
        </p:nvPicPr>
        <p:blipFill>
          <a:blip r:embed="rId2"/>
          <a:stretch>
            <a:fillRect/>
          </a:stretch>
        </p:blipFill>
        <p:spPr>
          <a:xfrm>
            <a:off x="1330614" y="3429000"/>
            <a:ext cx="2466975" cy="2380895"/>
          </a:xfrm>
          <a:prstGeom prst="rect">
            <a:avLst/>
          </a:prstGeom>
        </p:spPr>
      </p:pic>
      <p:pic>
        <p:nvPicPr>
          <p:cNvPr id="5" name="Obrázok 4">
            <a:extLst>
              <a:ext uri="{FF2B5EF4-FFF2-40B4-BE49-F238E27FC236}">
                <a16:creationId xmlns:a16="http://schemas.microsoft.com/office/drawing/2014/main" id="{63119B7E-FD91-433F-9CEB-8005116198FD}"/>
              </a:ext>
            </a:extLst>
          </p:cNvPr>
          <p:cNvPicPr>
            <a:picLocks noChangeAspect="1"/>
          </p:cNvPicPr>
          <p:nvPr/>
        </p:nvPicPr>
        <p:blipFill>
          <a:blip r:embed="rId3"/>
          <a:stretch>
            <a:fillRect/>
          </a:stretch>
        </p:blipFill>
        <p:spPr>
          <a:xfrm>
            <a:off x="4830928" y="3429000"/>
            <a:ext cx="2043845" cy="3071352"/>
          </a:xfrm>
          <a:prstGeom prst="rect">
            <a:avLst/>
          </a:prstGeom>
        </p:spPr>
      </p:pic>
      <p:pic>
        <p:nvPicPr>
          <p:cNvPr id="6" name="Obrázok 5">
            <a:extLst>
              <a:ext uri="{FF2B5EF4-FFF2-40B4-BE49-F238E27FC236}">
                <a16:creationId xmlns:a16="http://schemas.microsoft.com/office/drawing/2014/main" id="{8CCFEE31-16BF-41BC-A398-55ECEC72D36B}"/>
              </a:ext>
            </a:extLst>
          </p:cNvPr>
          <p:cNvPicPr>
            <a:picLocks noChangeAspect="1"/>
          </p:cNvPicPr>
          <p:nvPr/>
        </p:nvPicPr>
        <p:blipFill>
          <a:blip r:embed="rId4"/>
          <a:stretch>
            <a:fillRect/>
          </a:stretch>
        </p:blipFill>
        <p:spPr>
          <a:xfrm>
            <a:off x="8232594" y="3329285"/>
            <a:ext cx="2431440" cy="2580323"/>
          </a:xfrm>
          <a:prstGeom prst="rect">
            <a:avLst/>
          </a:prstGeom>
        </p:spPr>
      </p:pic>
    </p:spTree>
    <p:extLst>
      <p:ext uri="{BB962C8B-B14F-4D97-AF65-F5344CB8AC3E}">
        <p14:creationId xmlns:p14="http://schemas.microsoft.com/office/powerpoint/2010/main" val="426796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3829D4E-F16A-486A-B3E9-AB8970FB3D8E}"/>
              </a:ext>
            </a:extLst>
          </p:cNvPr>
          <p:cNvSpPr>
            <a:spLocks noGrp="1"/>
          </p:cNvSpPr>
          <p:nvPr>
            <p:ph type="title"/>
          </p:nvPr>
        </p:nvSpPr>
        <p:spPr>
          <a:xfrm>
            <a:off x="838200" y="365125"/>
            <a:ext cx="10280374" cy="2380957"/>
          </a:xfrm>
        </p:spPr>
        <p:txBody>
          <a:bodyPr>
            <a:normAutofit fontScale="90000"/>
          </a:bodyPr>
          <a:lstStyle/>
          <a:p>
            <a:pPr algn="ctr"/>
            <a:r>
              <a:rPr lang="sk-SK" dirty="0">
                <a:solidFill>
                  <a:schemeClr val="accent2"/>
                </a:solidFill>
              </a:rPr>
              <a:t>Gotický štýl</a:t>
            </a:r>
            <a:br>
              <a:rPr lang="sk-SK" dirty="0">
                <a:solidFill>
                  <a:schemeClr val="accent2"/>
                </a:solidFill>
              </a:rPr>
            </a:br>
            <a:r>
              <a:rPr lang="sk-SK" sz="2700" dirty="0"/>
              <a:t>Je tu len jedna vec, ktorá vystihuje tento štýl: čierna farba. Všetko, čo sa točí okolo gotického štýlu je čierne. Čierne vlasy, pery, tričká a topánky.</a:t>
            </a:r>
            <a:br>
              <a:rPr lang="sk-SK" dirty="0"/>
            </a:br>
            <a:endParaRPr lang="sk-SK" dirty="0"/>
          </a:p>
        </p:txBody>
      </p:sp>
      <p:pic>
        <p:nvPicPr>
          <p:cNvPr id="4" name="Zástupný objekt pre obsah 3">
            <a:extLst>
              <a:ext uri="{FF2B5EF4-FFF2-40B4-BE49-F238E27FC236}">
                <a16:creationId xmlns:a16="http://schemas.microsoft.com/office/drawing/2014/main" id="{39926055-16AA-4BCF-80F1-7D148BEFEBD7}"/>
              </a:ext>
            </a:extLst>
          </p:cNvPr>
          <p:cNvPicPr>
            <a:picLocks noGrp="1" noChangeAspect="1"/>
          </p:cNvPicPr>
          <p:nvPr>
            <p:ph idx="1"/>
          </p:nvPr>
        </p:nvPicPr>
        <p:blipFill>
          <a:blip r:embed="rId2"/>
          <a:stretch>
            <a:fillRect/>
          </a:stretch>
        </p:blipFill>
        <p:spPr>
          <a:xfrm>
            <a:off x="1485240" y="2746082"/>
            <a:ext cx="2242698" cy="3181142"/>
          </a:xfrm>
          <a:prstGeom prst="rect">
            <a:avLst/>
          </a:prstGeom>
        </p:spPr>
      </p:pic>
      <p:pic>
        <p:nvPicPr>
          <p:cNvPr id="5" name="Obrázok 4">
            <a:extLst>
              <a:ext uri="{FF2B5EF4-FFF2-40B4-BE49-F238E27FC236}">
                <a16:creationId xmlns:a16="http://schemas.microsoft.com/office/drawing/2014/main" id="{81882242-62DA-4F9D-9C1E-92DE95B0ABE7}"/>
              </a:ext>
            </a:extLst>
          </p:cNvPr>
          <p:cNvPicPr>
            <a:picLocks noChangeAspect="1"/>
          </p:cNvPicPr>
          <p:nvPr/>
        </p:nvPicPr>
        <p:blipFill>
          <a:blip r:embed="rId3"/>
          <a:stretch>
            <a:fillRect/>
          </a:stretch>
        </p:blipFill>
        <p:spPr>
          <a:xfrm>
            <a:off x="4779919" y="2524797"/>
            <a:ext cx="2242697" cy="3174243"/>
          </a:xfrm>
          <a:prstGeom prst="rect">
            <a:avLst/>
          </a:prstGeom>
        </p:spPr>
      </p:pic>
      <p:pic>
        <p:nvPicPr>
          <p:cNvPr id="6" name="Obrázok 5">
            <a:extLst>
              <a:ext uri="{FF2B5EF4-FFF2-40B4-BE49-F238E27FC236}">
                <a16:creationId xmlns:a16="http://schemas.microsoft.com/office/drawing/2014/main" id="{F8FBC3F6-64F6-4706-B6C0-D96A1BFDA750}"/>
              </a:ext>
            </a:extLst>
          </p:cNvPr>
          <p:cNvPicPr>
            <a:picLocks noChangeAspect="1"/>
          </p:cNvPicPr>
          <p:nvPr/>
        </p:nvPicPr>
        <p:blipFill>
          <a:blip r:embed="rId4"/>
          <a:stretch>
            <a:fillRect/>
          </a:stretch>
        </p:blipFill>
        <p:spPr>
          <a:xfrm>
            <a:off x="8074597" y="3032082"/>
            <a:ext cx="2951211" cy="2380957"/>
          </a:xfrm>
          <a:prstGeom prst="rect">
            <a:avLst/>
          </a:prstGeom>
        </p:spPr>
      </p:pic>
    </p:spTree>
    <p:extLst>
      <p:ext uri="{BB962C8B-B14F-4D97-AF65-F5344CB8AC3E}">
        <p14:creationId xmlns:p14="http://schemas.microsoft.com/office/powerpoint/2010/main" val="2186119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754EB13-B4CD-4FB4-A1A1-50746910D9C9}"/>
              </a:ext>
            </a:extLst>
          </p:cNvPr>
          <p:cNvSpPr>
            <a:spLocks noGrp="1"/>
          </p:cNvSpPr>
          <p:nvPr>
            <p:ph type="title"/>
          </p:nvPr>
        </p:nvSpPr>
        <p:spPr/>
        <p:txBody>
          <a:bodyPr>
            <a:normAutofit fontScale="90000"/>
          </a:bodyPr>
          <a:lstStyle/>
          <a:p>
            <a:pPr algn="ctr"/>
            <a:r>
              <a:rPr lang="sk-SK" dirty="0">
                <a:solidFill>
                  <a:schemeClr val="accent2"/>
                </a:solidFill>
              </a:rPr>
              <a:t>70-te roky</a:t>
            </a:r>
            <a:br>
              <a:rPr lang="sk-SK" dirty="0">
                <a:solidFill>
                  <a:schemeClr val="accent2"/>
                </a:solidFill>
              </a:rPr>
            </a:br>
            <a:r>
              <a:rPr lang="sk-SK" sz="2700" dirty="0"/>
              <a:t>Móda 70-tych rokov sa dá nazvať aj ako „</a:t>
            </a:r>
            <a:r>
              <a:rPr lang="sk-SK" sz="2700" dirty="0" err="1"/>
              <a:t>hippie</a:t>
            </a:r>
            <a:r>
              <a:rPr lang="sk-SK" sz="2700" dirty="0"/>
              <a:t>“, kedy si ženy nechávali rovné dlhé vlasy, ktoré </a:t>
            </a:r>
            <a:r>
              <a:rPr lang="sk-SK" sz="2700" dirty="0" err="1"/>
              <a:t>dozdobovali</a:t>
            </a:r>
            <a:r>
              <a:rPr lang="sk-SK" sz="2700" dirty="0"/>
              <a:t> kvetmi, aby pôsobili čo najprirodzenejšie.</a:t>
            </a:r>
            <a:br>
              <a:rPr lang="sk-SK" dirty="0"/>
            </a:br>
            <a:endParaRPr lang="sk-SK" dirty="0"/>
          </a:p>
        </p:txBody>
      </p:sp>
      <p:pic>
        <p:nvPicPr>
          <p:cNvPr id="4" name="Zástupný objekt pre obsah 3">
            <a:extLst>
              <a:ext uri="{FF2B5EF4-FFF2-40B4-BE49-F238E27FC236}">
                <a16:creationId xmlns:a16="http://schemas.microsoft.com/office/drawing/2014/main" id="{C0475C0F-B46A-420E-9FFB-ECA0749D93CD}"/>
              </a:ext>
            </a:extLst>
          </p:cNvPr>
          <p:cNvPicPr>
            <a:picLocks noGrp="1" noChangeAspect="1"/>
          </p:cNvPicPr>
          <p:nvPr>
            <p:ph idx="1"/>
          </p:nvPr>
        </p:nvPicPr>
        <p:blipFill>
          <a:blip r:embed="rId2"/>
          <a:stretch>
            <a:fillRect/>
          </a:stretch>
        </p:blipFill>
        <p:spPr>
          <a:xfrm>
            <a:off x="1484311" y="2653051"/>
            <a:ext cx="2247460" cy="2867257"/>
          </a:xfrm>
          <a:prstGeom prst="rect">
            <a:avLst/>
          </a:prstGeom>
        </p:spPr>
      </p:pic>
      <p:pic>
        <p:nvPicPr>
          <p:cNvPr id="5" name="Obrázok 4">
            <a:extLst>
              <a:ext uri="{FF2B5EF4-FFF2-40B4-BE49-F238E27FC236}">
                <a16:creationId xmlns:a16="http://schemas.microsoft.com/office/drawing/2014/main" id="{2C76DACF-78E2-4BCE-8B36-6E80B2AFA324}"/>
              </a:ext>
            </a:extLst>
          </p:cNvPr>
          <p:cNvPicPr>
            <a:picLocks noChangeAspect="1"/>
          </p:cNvPicPr>
          <p:nvPr/>
        </p:nvPicPr>
        <p:blipFill>
          <a:blip r:embed="rId3"/>
          <a:stretch>
            <a:fillRect/>
          </a:stretch>
        </p:blipFill>
        <p:spPr>
          <a:xfrm>
            <a:off x="4558567" y="2697853"/>
            <a:ext cx="2855961" cy="2867256"/>
          </a:xfrm>
          <a:prstGeom prst="rect">
            <a:avLst/>
          </a:prstGeom>
        </p:spPr>
      </p:pic>
      <p:pic>
        <p:nvPicPr>
          <p:cNvPr id="6" name="Obrázok 5">
            <a:extLst>
              <a:ext uri="{FF2B5EF4-FFF2-40B4-BE49-F238E27FC236}">
                <a16:creationId xmlns:a16="http://schemas.microsoft.com/office/drawing/2014/main" id="{9AB0DE1D-0839-43B3-ADCA-D769257B6077}"/>
              </a:ext>
            </a:extLst>
          </p:cNvPr>
          <p:cNvPicPr>
            <a:picLocks noChangeAspect="1"/>
          </p:cNvPicPr>
          <p:nvPr/>
        </p:nvPicPr>
        <p:blipFill>
          <a:blip r:embed="rId4"/>
          <a:stretch>
            <a:fillRect/>
          </a:stretch>
        </p:blipFill>
        <p:spPr>
          <a:xfrm>
            <a:off x="8566428" y="2697853"/>
            <a:ext cx="2247459" cy="2754703"/>
          </a:xfrm>
          <a:prstGeom prst="rect">
            <a:avLst/>
          </a:prstGeom>
        </p:spPr>
      </p:pic>
    </p:spTree>
    <p:extLst>
      <p:ext uri="{BB962C8B-B14F-4D97-AF65-F5344CB8AC3E}">
        <p14:creationId xmlns:p14="http://schemas.microsoft.com/office/powerpoint/2010/main" val="92210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0BDAAAC-E468-4B72-9052-EC51A5CFBB96}"/>
              </a:ext>
            </a:extLst>
          </p:cNvPr>
          <p:cNvSpPr>
            <a:spLocks noGrp="1"/>
          </p:cNvSpPr>
          <p:nvPr>
            <p:ph type="title"/>
          </p:nvPr>
        </p:nvSpPr>
        <p:spPr/>
        <p:txBody>
          <a:bodyPr>
            <a:normAutofit fontScale="90000"/>
          </a:bodyPr>
          <a:lstStyle/>
          <a:p>
            <a:pPr algn="ctr"/>
            <a:r>
              <a:rPr lang="sk-SK" dirty="0">
                <a:solidFill>
                  <a:schemeClr val="accent2"/>
                </a:solidFill>
              </a:rPr>
              <a:t>Športový štýl</a:t>
            </a:r>
            <a:br>
              <a:rPr lang="sk-SK" dirty="0"/>
            </a:br>
            <a:r>
              <a:rPr lang="sk-SK" sz="2700" dirty="0"/>
              <a:t>Športový štýl je jednoducho športový. Dievčatá nosia populárne značky ako napríklad </a:t>
            </a:r>
            <a:r>
              <a:rPr lang="sk-SK" sz="2700" dirty="0" err="1"/>
              <a:t>Adidas</a:t>
            </a:r>
            <a:r>
              <a:rPr lang="sk-SK" sz="2700" dirty="0"/>
              <a:t> alebo Nike a určite im nechýba aj obuv týchto značiek.</a:t>
            </a:r>
          </a:p>
        </p:txBody>
      </p:sp>
      <p:pic>
        <p:nvPicPr>
          <p:cNvPr id="4" name="Zástupný objekt pre obsah 3">
            <a:extLst>
              <a:ext uri="{FF2B5EF4-FFF2-40B4-BE49-F238E27FC236}">
                <a16:creationId xmlns:a16="http://schemas.microsoft.com/office/drawing/2014/main" id="{9E66200C-60CE-4B3A-BE18-E31B04C2DBAB}"/>
              </a:ext>
            </a:extLst>
          </p:cNvPr>
          <p:cNvPicPr>
            <a:picLocks noGrp="1" noChangeAspect="1"/>
          </p:cNvPicPr>
          <p:nvPr>
            <p:ph idx="1"/>
          </p:nvPr>
        </p:nvPicPr>
        <p:blipFill>
          <a:blip r:embed="rId2"/>
          <a:stretch>
            <a:fillRect/>
          </a:stretch>
        </p:blipFill>
        <p:spPr>
          <a:xfrm>
            <a:off x="1432303" y="2906460"/>
            <a:ext cx="2505075" cy="2371371"/>
          </a:xfrm>
          <a:prstGeom prst="rect">
            <a:avLst/>
          </a:prstGeom>
        </p:spPr>
      </p:pic>
      <p:pic>
        <p:nvPicPr>
          <p:cNvPr id="5" name="Obrázok 4">
            <a:extLst>
              <a:ext uri="{FF2B5EF4-FFF2-40B4-BE49-F238E27FC236}">
                <a16:creationId xmlns:a16="http://schemas.microsoft.com/office/drawing/2014/main" id="{A7868954-61F2-4117-A48A-8356404363D7}"/>
              </a:ext>
            </a:extLst>
          </p:cNvPr>
          <p:cNvPicPr>
            <a:picLocks noChangeAspect="1"/>
          </p:cNvPicPr>
          <p:nvPr/>
        </p:nvPicPr>
        <p:blipFill>
          <a:blip r:embed="rId3"/>
          <a:stretch>
            <a:fillRect/>
          </a:stretch>
        </p:blipFill>
        <p:spPr>
          <a:xfrm>
            <a:off x="4781427" y="2994765"/>
            <a:ext cx="3234910" cy="2371371"/>
          </a:xfrm>
          <a:prstGeom prst="rect">
            <a:avLst/>
          </a:prstGeom>
        </p:spPr>
      </p:pic>
      <p:pic>
        <p:nvPicPr>
          <p:cNvPr id="6" name="Obrázok 5">
            <a:extLst>
              <a:ext uri="{FF2B5EF4-FFF2-40B4-BE49-F238E27FC236}">
                <a16:creationId xmlns:a16="http://schemas.microsoft.com/office/drawing/2014/main" id="{7F101F6A-15BD-4C5E-9F1E-8C9774237F73}"/>
              </a:ext>
            </a:extLst>
          </p:cNvPr>
          <p:cNvPicPr>
            <a:picLocks noChangeAspect="1"/>
          </p:cNvPicPr>
          <p:nvPr/>
        </p:nvPicPr>
        <p:blipFill>
          <a:blip r:embed="rId4"/>
          <a:stretch>
            <a:fillRect/>
          </a:stretch>
        </p:blipFill>
        <p:spPr>
          <a:xfrm>
            <a:off x="9019209" y="2994765"/>
            <a:ext cx="1857375" cy="2849673"/>
          </a:xfrm>
          <a:prstGeom prst="rect">
            <a:avLst/>
          </a:prstGeom>
        </p:spPr>
      </p:pic>
    </p:spTree>
    <p:extLst>
      <p:ext uri="{BB962C8B-B14F-4D97-AF65-F5344CB8AC3E}">
        <p14:creationId xmlns:p14="http://schemas.microsoft.com/office/powerpoint/2010/main" val="3218642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DB14371-6CEE-4ACD-AE9D-BF1FE67AC9CB}"/>
              </a:ext>
            </a:extLst>
          </p:cNvPr>
          <p:cNvSpPr>
            <a:spLocks noGrp="1"/>
          </p:cNvSpPr>
          <p:nvPr>
            <p:ph type="title"/>
          </p:nvPr>
        </p:nvSpPr>
        <p:spPr/>
        <p:txBody>
          <a:bodyPr/>
          <a:lstStyle/>
          <a:p>
            <a:endParaRPr lang="sk-SK"/>
          </a:p>
        </p:txBody>
      </p:sp>
      <p:sp>
        <p:nvSpPr>
          <p:cNvPr id="3" name="Zástupný objekt pre obsah 2">
            <a:extLst>
              <a:ext uri="{FF2B5EF4-FFF2-40B4-BE49-F238E27FC236}">
                <a16:creationId xmlns:a16="http://schemas.microsoft.com/office/drawing/2014/main" id="{A47C3EF8-74EA-4585-AB83-B1E644C8E779}"/>
              </a:ext>
            </a:extLst>
          </p:cNvPr>
          <p:cNvSpPr>
            <a:spLocks noGrp="1"/>
          </p:cNvSpPr>
          <p:nvPr>
            <p:ph idx="1"/>
          </p:nvPr>
        </p:nvSpPr>
        <p:spPr/>
        <p:txBody>
          <a:bodyPr>
            <a:normAutofit/>
          </a:bodyPr>
          <a:lstStyle/>
          <a:p>
            <a:r>
              <a:rPr lang="sk-SK" sz="4400" dirty="0"/>
              <a:t>Ďakujem za pozornosť</a:t>
            </a:r>
          </a:p>
        </p:txBody>
      </p:sp>
    </p:spTree>
    <p:extLst>
      <p:ext uri="{BB962C8B-B14F-4D97-AF65-F5344CB8AC3E}">
        <p14:creationId xmlns:p14="http://schemas.microsoft.com/office/powerpoint/2010/main" val="379758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AADD01B-EBDB-4997-B4C1-C1A73985CC7E}"/>
              </a:ext>
            </a:extLst>
          </p:cNvPr>
          <p:cNvSpPr>
            <a:spLocks noGrp="1"/>
          </p:cNvSpPr>
          <p:nvPr>
            <p:ph type="title"/>
          </p:nvPr>
        </p:nvSpPr>
        <p:spPr/>
        <p:txBody>
          <a:bodyPr/>
          <a:lstStyle/>
          <a:p>
            <a:pPr algn="ctr"/>
            <a:r>
              <a:rPr lang="sk-SK" dirty="0">
                <a:solidFill>
                  <a:srgbClr val="FF0000"/>
                </a:solidFill>
                <a:latin typeface="Bell MT" panose="02020503060305020303" pitchFamily="18" charset="0"/>
              </a:rPr>
              <a:t>Módne trendy</a:t>
            </a:r>
          </a:p>
        </p:txBody>
      </p:sp>
      <p:sp>
        <p:nvSpPr>
          <p:cNvPr id="3" name="Zástupný objekt pre obsah 2">
            <a:extLst>
              <a:ext uri="{FF2B5EF4-FFF2-40B4-BE49-F238E27FC236}">
                <a16:creationId xmlns:a16="http://schemas.microsoft.com/office/drawing/2014/main" id="{26133728-BFE0-4F54-BE45-D35395E54958}"/>
              </a:ext>
            </a:extLst>
          </p:cNvPr>
          <p:cNvSpPr>
            <a:spLocks noGrp="1"/>
          </p:cNvSpPr>
          <p:nvPr>
            <p:ph idx="1"/>
          </p:nvPr>
        </p:nvSpPr>
        <p:spPr/>
        <p:txBody>
          <a:bodyPr>
            <a:normAutofit/>
          </a:bodyPr>
          <a:lstStyle/>
          <a:p>
            <a:pPr marL="0" indent="0">
              <a:buNone/>
            </a:pPr>
            <a:r>
              <a:rPr lang="sk-SK" dirty="0"/>
              <a:t> Módne trendy sa menia od sezóny k sezóne. Módne trendy určujú svetoznámy módny návrhári a veľké módne domy a mestá, ktorým sa hovorí mestá módy ako Paríž, Miláno, New York.</a:t>
            </a:r>
          </a:p>
          <a:p>
            <a:pPr>
              <a:buFont typeface="Wingdings" panose="05000000000000000000" pitchFamily="2" charset="2"/>
              <a:buChar char="v"/>
            </a:pPr>
            <a:r>
              <a:rPr lang="it-IT" b="1" dirty="0">
                <a:solidFill>
                  <a:srgbClr val="92D050"/>
                </a:solidFill>
                <a:latin typeface="Franklin Gothic Medium" panose="020B0603020102020204" pitchFamily="34" charset="0"/>
              </a:rPr>
              <a:t>Italo Zucchelli a Calvin Klein</a:t>
            </a:r>
            <a:endParaRPr lang="sk-SK" b="1" dirty="0">
              <a:solidFill>
                <a:srgbClr val="92D050"/>
              </a:solidFill>
              <a:latin typeface="Franklin Gothic Medium" panose="020B0603020102020204" pitchFamily="34" charset="0"/>
            </a:endParaRPr>
          </a:p>
          <a:p>
            <a:pPr>
              <a:buFont typeface="Wingdings" panose="05000000000000000000" pitchFamily="2" charset="2"/>
              <a:buChar char="v"/>
            </a:pPr>
            <a:r>
              <a:rPr lang="sk-SK" b="1" dirty="0" err="1">
                <a:solidFill>
                  <a:srgbClr val="92D050"/>
                </a:solidFill>
                <a:latin typeface="Franklin Gothic Medium" panose="020B0603020102020204" pitchFamily="34" charset="0"/>
              </a:rPr>
              <a:t>Giorgio</a:t>
            </a:r>
            <a:r>
              <a:rPr lang="sk-SK" b="1" dirty="0">
                <a:solidFill>
                  <a:srgbClr val="92D050"/>
                </a:solidFill>
                <a:latin typeface="Franklin Gothic Medium" panose="020B0603020102020204" pitchFamily="34" charset="0"/>
              </a:rPr>
              <a:t> </a:t>
            </a:r>
            <a:r>
              <a:rPr lang="sk-SK" b="1" dirty="0" err="1">
                <a:solidFill>
                  <a:srgbClr val="92D050"/>
                </a:solidFill>
                <a:latin typeface="Franklin Gothic Medium" panose="020B0603020102020204" pitchFamily="34" charset="0"/>
              </a:rPr>
              <a:t>Armani</a:t>
            </a:r>
            <a:endParaRPr lang="sk-SK" b="1" dirty="0">
              <a:solidFill>
                <a:srgbClr val="92D050"/>
              </a:solidFill>
              <a:latin typeface="Franklin Gothic Medium" panose="020B0603020102020204" pitchFamily="34" charset="0"/>
            </a:endParaRPr>
          </a:p>
          <a:p>
            <a:pPr>
              <a:buFont typeface="Wingdings" panose="05000000000000000000" pitchFamily="2" charset="2"/>
              <a:buChar char="v"/>
            </a:pPr>
            <a:r>
              <a:rPr lang="sk-SK" b="1" dirty="0">
                <a:solidFill>
                  <a:srgbClr val="92D050"/>
                </a:solidFill>
                <a:latin typeface="Franklin Gothic Medium" panose="020B0603020102020204" pitchFamily="34" charset="0"/>
              </a:rPr>
              <a:t>John </a:t>
            </a:r>
            <a:r>
              <a:rPr lang="sk-SK" b="1" dirty="0" err="1">
                <a:solidFill>
                  <a:srgbClr val="92D050"/>
                </a:solidFill>
                <a:latin typeface="Franklin Gothic Medium" panose="020B0603020102020204" pitchFamily="34" charset="0"/>
              </a:rPr>
              <a:t>Galliano</a:t>
            </a:r>
            <a:endParaRPr lang="sk-SK" b="1" dirty="0">
              <a:solidFill>
                <a:srgbClr val="92D050"/>
              </a:solidFill>
              <a:latin typeface="Franklin Gothic Medium" panose="020B0603020102020204" pitchFamily="34" charset="0"/>
            </a:endParaRPr>
          </a:p>
          <a:p>
            <a:pPr>
              <a:buFont typeface="Wingdings" panose="05000000000000000000" pitchFamily="2" charset="2"/>
              <a:buChar char="v"/>
            </a:pPr>
            <a:r>
              <a:rPr lang="sk-SK" b="1" dirty="0" err="1">
                <a:solidFill>
                  <a:srgbClr val="92D050"/>
                </a:solidFill>
                <a:latin typeface="Franklin Gothic Medium" panose="020B0603020102020204" pitchFamily="34" charset="0"/>
              </a:rPr>
              <a:t>Tommy</a:t>
            </a:r>
            <a:r>
              <a:rPr lang="sk-SK" b="1" dirty="0">
                <a:solidFill>
                  <a:srgbClr val="92D050"/>
                </a:solidFill>
                <a:latin typeface="Franklin Gothic Medium" panose="020B0603020102020204" pitchFamily="34" charset="0"/>
              </a:rPr>
              <a:t> </a:t>
            </a:r>
            <a:r>
              <a:rPr lang="sk-SK" b="1" dirty="0" err="1">
                <a:solidFill>
                  <a:srgbClr val="92D050"/>
                </a:solidFill>
                <a:latin typeface="Franklin Gothic Medium" panose="020B0603020102020204" pitchFamily="34" charset="0"/>
              </a:rPr>
              <a:t>Hilfiger</a:t>
            </a:r>
            <a:endParaRPr lang="sk-SK" b="1" dirty="0">
              <a:solidFill>
                <a:srgbClr val="92D050"/>
              </a:solidFill>
              <a:latin typeface="Franklin Gothic Medium" panose="020B0603020102020204" pitchFamily="34" charset="0"/>
            </a:endParaRPr>
          </a:p>
          <a:p>
            <a:pPr>
              <a:buFont typeface="Wingdings" panose="05000000000000000000" pitchFamily="2" charset="2"/>
              <a:buChar char="v"/>
            </a:pPr>
            <a:r>
              <a:rPr lang="sk-SK" dirty="0" err="1">
                <a:solidFill>
                  <a:srgbClr val="92D050"/>
                </a:solidFill>
                <a:latin typeface="Franklin Gothic Medium" panose="020B0603020102020204" pitchFamily="34" charset="0"/>
              </a:rPr>
              <a:t>Coco</a:t>
            </a:r>
            <a:r>
              <a:rPr lang="sk-SK" dirty="0">
                <a:solidFill>
                  <a:srgbClr val="92D050"/>
                </a:solidFill>
                <a:latin typeface="Franklin Gothic Medium" panose="020B0603020102020204" pitchFamily="34" charset="0"/>
              </a:rPr>
              <a:t> </a:t>
            </a:r>
            <a:r>
              <a:rPr lang="sk-SK" dirty="0" err="1">
                <a:solidFill>
                  <a:srgbClr val="92D050"/>
                </a:solidFill>
                <a:latin typeface="Franklin Gothic Medium" panose="020B0603020102020204" pitchFamily="34" charset="0"/>
              </a:rPr>
              <a:t>Chanel</a:t>
            </a:r>
            <a:endParaRPr lang="sk-SK" dirty="0">
              <a:solidFill>
                <a:srgbClr val="92D050"/>
              </a:solidFill>
              <a:latin typeface="Franklin Gothic Medium" panose="020B0603020102020204" pitchFamily="34" charset="0"/>
            </a:endParaRPr>
          </a:p>
          <a:p>
            <a:pPr>
              <a:buFont typeface="Wingdings" panose="05000000000000000000" pitchFamily="2" charset="2"/>
              <a:buChar char="v"/>
            </a:pPr>
            <a:r>
              <a:rPr lang="sk-SK" dirty="0" err="1">
                <a:solidFill>
                  <a:srgbClr val="92D050"/>
                </a:solidFill>
                <a:latin typeface="Franklin Gothic Medium" panose="020B0603020102020204" pitchFamily="34" charset="0"/>
              </a:rPr>
              <a:t>Gianni</a:t>
            </a:r>
            <a:r>
              <a:rPr lang="sk-SK" dirty="0">
                <a:solidFill>
                  <a:srgbClr val="92D050"/>
                </a:solidFill>
                <a:latin typeface="Franklin Gothic Medium" panose="020B0603020102020204" pitchFamily="34" charset="0"/>
              </a:rPr>
              <a:t> </a:t>
            </a:r>
            <a:r>
              <a:rPr lang="sk-SK" dirty="0" err="1">
                <a:solidFill>
                  <a:srgbClr val="92D050"/>
                </a:solidFill>
                <a:latin typeface="Franklin Gothic Medium" panose="020B0603020102020204" pitchFamily="34" charset="0"/>
              </a:rPr>
              <a:t>Versace</a:t>
            </a:r>
            <a:endParaRPr lang="sk-SK" dirty="0">
              <a:solidFill>
                <a:srgbClr val="92D050"/>
              </a:solidFill>
              <a:latin typeface="Franklin Gothic Medium" panose="020B0603020102020204" pitchFamily="34" charset="0"/>
            </a:endParaRPr>
          </a:p>
          <a:p>
            <a:pPr marL="0" indent="0">
              <a:buNone/>
            </a:pPr>
            <a:endParaRPr lang="sk-SK" dirty="0"/>
          </a:p>
        </p:txBody>
      </p:sp>
    </p:spTree>
    <p:extLst>
      <p:ext uri="{BB962C8B-B14F-4D97-AF65-F5344CB8AC3E}">
        <p14:creationId xmlns:p14="http://schemas.microsoft.com/office/powerpoint/2010/main" val="3179784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551C5E5-7FB6-4540-BC74-F9F403DB7970}"/>
              </a:ext>
            </a:extLst>
          </p:cNvPr>
          <p:cNvSpPr>
            <a:spLocks noGrp="1"/>
          </p:cNvSpPr>
          <p:nvPr>
            <p:ph type="title"/>
          </p:nvPr>
        </p:nvSpPr>
        <p:spPr>
          <a:xfrm>
            <a:off x="838200" y="365125"/>
            <a:ext cx="10515600" cy="2417832"/>
          </a:xfrm>
        </p:spPr>
        <p:txBody>
          <a:bodyPr>
            <a:normAutofit/>
          </a:bodyPr>
          <a:lstStyle/>
          <a:p>
            <a:pPr algn="ctr"/>
            <a:r>
              <a:rPr lang="sk-SK" dirty="0">
                <a:solidFill>
                  <a:schemeClr val="accent2"/>
                </a:solidFill>
              </a:rPr>
              <a:t>Ležérny štýl</a:t>
            </a:r>
            <a:br>
              <a:rPr lang="sk-SK" dirty="0">
                <a:solidFill>
                  <a:schemeClr val="accent2"/>
                </a:solidFill>
              </a:rPr>
            </a:br>
            <a:r>
              <a:rPr lang="sk-SK" sz="2200" dirty="0"/>
              <a:t>Keď počujete slovo ležérny, predstavíte si pod tým niečo nevkusné, ale ležérny štýl môže byť hocijaký, len nie nevkusný. Ženy, ktoré sa riadia týmto štýlom, nevyhľadávajú exotické alebo výrazné kúsky oblečenie. Oveľa viac preferujú napríklad biele tričko, čierne nohavice a vhodnú kabelku k tomu.</a:t>
            </a:r>
            <a:endParaRPr lang="sk-SK" sz="2200" dirty="0">
              <a:solidFill>
                <a:schemeClr val="accent2"/>
              </a:solidFill>
            </a:endParaRPr>
          </a:p>
        </p:txBody>
      </p:sp>
      <p:pic>
        <p:nvPicPr>
          <p:cNvPr id="5" name="Zástupný objekt pre obsah 4">
            <a:extLst>
              <a:ext uri="{FF2B5EF4-FFF2-40B4-BE49-F238E27FC236}">
                <a16:creationId xmlns:a16="http://schemas.microsoft.com/office/drawing/2014/main" id="{DBA7EE97-EDB2-4912-9083-B0B2EE276445}"/>
              </a:ext>
            </a:extLst>
          </p:cNvPr>
          <p:cNvPicPr>
            <a:picLocks noGrp="1" noChangeAspect="1"/>
          </p:cNvPicPr>
          <p:nvPr>
            <p:ph idx="1"/>
          </p:nvPr>
        </p:nvPicPr>
        <p:blipFill>
          <a:blip r:embed="rId2"/>
          <a:stretch>
            <a:fillRect/>
          </a:stretch>
        </p:blipFill>
        <p:spPr>
          <a:xfrm>
            <a:off x="1096971" y="2879441"/>
            <a:ext cx="3109473" cy="3613434"/>
          </a:xfrm>
          <a:prstGeom prst="rect">
            <a:avLst/>
          </a:prstGeom>
        </p:spPr>
      </p:pic>
      <p:pic>
        <p:nvPicPr>
          <p:cNvPr id="6" name="Obrázok 5">
            <a:extLst>
              <a:ext uri="{FF2B5EF4-FFF2-40B4-BE49-F238E27FC236}">
                <a16:creationId xmlns:a16="http://schemas.microsoft.com/office/drawing/2014/main" id="{ADA26621-0FF3-4045-9110-91CD54C8F309}"/>
              </a:ext>
            </a:extLst>
          </p:cNvPr>
          <p:cNvPicPr>
            <a:picLocks noChangeAspect="1"/>
          </p:cNvPicPr>
          <p:nvPr/>
        </p:nvPicPr>
        <p:blipFill>
          <a:blip r:embed="rId3"/>
          <a:stretch>
            <a:fillRect/>
          </a:stretch>
        </p:blipFill>
        <p:spPr>
          <a:xfrm>
            <a:off x="5179560" y="2913566"/>
            <a:ext cx="2378027" cy="3579309"/>
          </a:xfrm>
          <a:prstGeom prst="rect">
            <a:avLst/>
          </a:prstGeom>
        </p:spPr>
      </p:pic>
      <p:pic>
        <p:nvPicPr>
          <p:cNvPr id="7" name="Obrázok 6">
            <a:extLst>
              <a:ext uri="{FF2B5EF4-FFF2-40B4-BE49-F238E27FC236}">
                <a16:creationId xmlns:a16="http://schemas.microsoft.com/office/drawing/2014/main" id="{7296C657-8308-4108-89A3-71C934B08BD5}"/>
              </a:ext>
            </a:extLst>
          </p:cNvPr>
          <p:cNvPicPr>
            <a:picLocks noChangeAspect="1"/>
          </p:cNvPicPr>
          <p:nvPr/>
        </p:nvPicPr>
        <p:blipFill>
          <a:blip r:embed="rId4"/>
          <a:stretch>
            <a:fillRect/>
          </a:stretch>
        </p:blipFill>
        <p:spPr>
          <a:xfrm>
            <a:off x="8816748" y="3141025"/>
            <a:ext cx="2378026" cy="3541191"/>
          </a:xfrm>
          <a:prstGeom prst="rect">
            <a:avLst/>
          </a:prstGeom>
        </p:spPr>
      </p:pic>
    </p:spTree>
    <p:extLst>
      <p:ext uri="{BB962C8B-B14F-4D97-AF65-F5344CB8AC3E}">
        <p14:creationId xmlns:p14="http://schemas.microsoft.com/office/powerpoint/2010/main" val="1425731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DFAFBE2-3484-4509-9038-D7765631C6AF}"/>
              </a:ext>
            </a:extLst>
          </p:cNvPr>
          <p:cNvSpPr>
            <a:spLocks noGrp="1"/>
          </p:cNvSpPr>
          <p:nvPr>
            <p:ph type="title"/>
          </p:nvPr>
        </p:nvSpPr>
        <p:spPr>
          <a:xfrm>
            <a:off x="838200" y="365125"/>
            <a:ext cx="10515600" cy="2140682"/>
          </a:xfrm>
        </p:spPr>
        <p:txBody>
          <a:bodyPr>
            <a:normAutofit fontScale="90000"/>
          </a:bodyPr>
          <a:lstStyle/>
          <a:p>
            <a:pPr algn="ctr"/>
            <a:r>
              <a:rPr lang="sk-SK" dirty="0">
                <a:solidFill>
                  <a:schemeClr val="accent2"/>
                </a:solidFill>
              </a:rPr>
              <a:t>Exotický štýl</a:t>
            </a:r>
            <a:br>
              <a:rPr lang="sk-SK" dirty="0"/>
            </a:br>
            <a:r>
              <a:rPr lang="sk-SK" sz="2700" dirty="0"/>
              <a:t>Ako už napovedá názov, exotická móda je kúskoch, ktoré predtým nikto nevidel. Je to zmes výrazných, zvláštnych, nápadných kúskov, ktoré majú zväčša jasné farby, zložité výšivky, fascinujúce vzory, mozaiky a výstavné šperky, ktoré je vidno už z ďaleka. </a:t>
            </a:r>
          </a:p>
        </p:txBody>
      </p:sp>
      <p:pic>
        <p:nvPicPr>
          <p:cNvPr id="4" name="Zástupný objekt pre obsah 3">
            <a:extLst>
              <a:ext uri="{FF2B5EF4-FFF2-40B4-BE49-F238E27FC236}">
                <a16:creationId xmlns:a16="http://schemas.microsoft.com/office/drawing/2014/main" id="{92BBA209-3F23-4945-881B-43D059C2EDAB}"/>
              </a:ext>
            </a:extLst>
          </p:cNvPr>
          <p:cNvPicPr>
            <a:picLocks noGrp="1" noChangeAspect="1"/>
          </p:cNvPicPr>
          <p:nvPr>
            <p:ph idx="1"/>
          </p:nvPr>
        </p:nvPicPr>
        <p:blipFill>
          <a:blip r:embed="rId2"/>
          <a:stretch>
            <a:fillRect/>
          </a:stretch>
        </p:blipFill>
        <p:spPr>
          <a:xfrm>
            <a:off x="838200" y="2842082"/>
            <a:ext cx="3791649" cy="2743200"/>
          </a:xfrm>
          <a:prstGeom prst="rect">
            <a:avLst/>
          </a:prstGeom>
        </p:spPr>
      </p:pic>
      <p:pic>
        <p:nvPicPr>
          <p:cNvPr id="5" name="Obrázok 4">
            <a:extLst>
              <a:ext uri="{FF2B5EF4-FFF2-40B4-BE49-F238E27FC236}">
                <a16:creationId xmlns:a16="http://schemas.microsoft.com/office/drawing/2014/main" id="{9D3C1972-AFCF-4425-B250-F8940EAE398F}"/>
              </a:ext>
            </a:extLst>
          </p:cNvPr>
          <p:cNvPicPr>
            <a:picLocks noChangeAspect="1"/>
          </p:cNvPicPr>
          <p:nvPr/>
        </p:nvPicPr>
        <p:blipFill>
          <a:blip r:embed="rId3"/>
          <a:stretch>
            <a:fillRect/>
          </a:stretch>
        </p:blipFill>
        <p:spPr>
          <a:xfrm>
            <a:off x="5321374" y="3026373"/>
            <a:ext cx="2240779" cy="3367291"/>
          </a:xfrm>
          <a:prstGeom prst="rect">
            <a:avLst/>
          </a:prstGeom>
        </p:spPr>
      </p:pic>
      <p:pic>
        <p:nvPicPr>
          <p:cNvPr id="6" name="Obrázok 5">
            <a:extLst>
              <a:ext uri="{FF2B5EF4-FFF2-40B4-BE49-F238E27FC236}">
                <a16:creationId xmlns:a16="http://schemas.microsoft.com/office/drawing/2014/main" id="{A0DBC0AB-EEC4-4C06-9A93-571538BEA62E}"/>
              </a:ext>
            </a:extLst>
          </p:cNvPr>
          <p:cNvPicPr>
            <a:picLocks noChangeAspect="1"/>
          </p:cNvPicPr>
          <p:nvPr/>
        </p:nvPicPr>
        <p:blipFill>
          <a:blip r:embed="rId4"/>
          <a:stretch>
            <a:fillRect/>
          </a:stretch>
        </p:blipFill>
        <p:spPr>
          <a:xfrm>
            <a:off x="8738787" y="2505807"/>
            <a:ext cx="2125502" cy="3205675"/>
          </a:xfrm>
          <a:prstGeom prst="rect">
            <a:avLst/>
          </a:prstGeom>
        </p:spPr>
      </p:pic>
    </p:spTree>
    <p:extLst>
      <p:ext uri="{BB962C8B-B14F-4D97-AF65-F5344CB8AC3E}">
        <p14:creationId xmlns:p14="http://schemas.microsoft.com/office/powerpoint/2010/main" val="162616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2D2E590-1335-4002-9789-896586338180}"/>
              </a:ext>
            </a:extLst>
          </p:cNvPr>
          <p:cNvSpPr>
            <a:spLocks noGrp="1"/>
          </p:cNvSpPr>
          <p:nvPr>
            <p:ph type="title"/>
          </p:nvPr>
        </p:nvSpPr>
        <p:spPr>
          <a:xfrm>
            <a:off x="838200" y="365125"/>
            <a:ext cx="10515600" cy="2113032"/>
          </a:xfrm>
        </p:spPr>
        <p:txBody>
          <a:bodyPr>
            <a:normAutofit fontScale="90000"/>
          </a:bodyPr>
          <a:lstStyle/>
          <a:p>
            <a:pPr algn="ctr"/>
            <a:r>
              <a:rPr lang="sk-SK" dirty="0">
                <a:solidFill>
                  <a:schemeClr val="accent2"/>
                </a:solidFill>
              </a:rPr>
              <a:t>Extravagantný štýl</a:t>
            </a:r>
            <a:br>
              <a:rPr lang="sk-SK" dirty="0">
                <a:solidFill>
                  <a:schemeClr val="accent2"/>
                </a:solidFill>
              </a:rPr>
            </a:br>
            <a:r>
              <a:rPr lang="sk-SK" sz="2700" dirty="0"/>
              <a:t>Extravagantný módny štýl je pre ženy, ktoré sú chcú svetu oznámiť, že aj oni sú tam. Tento energický a intenzívny módny štýl poníma oblečenie s divokými asymetrickými vzormi a tonami farieb.</a:t>
            </a:r>
            <a:r>
              <a:rPr lang="sk-SK" dirty="0"/>
              <a:t> </a:t>
            </a:r>
            <a:br>
              <a:rPr lang="sk-SK" dirty="0"/>
            </a:br>
            <a:endParaRPr lang="sk-SK" dirty="0"/>
          </a:p>
        </p:txBody>
      </p:sp>
      <p:pic>
        <p:nvPicPr>
          <p:cNvPr id="4" name="Zástupný objekt pre obsah 3">
            <a:extLst>
              <a:ext uri="{FF2B5EF4-FFF2-40B4-BE49-F238E27FC236}">
                <a16:creationId xmlns:a16="http://schemas.microsoft.com/office/drawing/2014/main" id="{8A02FE41-7695-428B-844F-A1AB2694CE48}"/>
              </a:ext>
            </a:extLst>
          </p:cNvPr>
          <p:cNvPicPr>
            <a:picLocks noGrp="1" noChangeAspect="1"/>
          </p:cNvPicPr>
          <p:nvPr>
            <p:ph idx="1"/>
          </p:nvPr>
        </p:nvPicPr>
        <p:blipFill>
          <a:blip r:embed="rId2"/>
          <a:stretch>
            <a:fillRect/>
          </a:stretch>
        </p:blipFill>
        <p:spPr>
          <a:xfrm>
            <a:off x="1232876" y="2878325"/>
            <a:ext cx="2171700" cy="3257550"/>
          </a:xfrm>
          <a:prstGeom prst="rect">
            <a:avLst/>
          </a:prstGeom>
        </p:spPr>
      </p:pic>
      <p:pic>
        <p:nvPicPr>
          <p:cNvPr id="5" name="Obrázok 4">
            <a:extLst>
              <a:ext uri="{FF2B5EF4-FFF2-40B4-BE49-F238E27FC236}">
                <a16:creationId xmlns:a16="http://schemas.microsoft.com/office/drawing/2014/main" id="{29E0C9CD-83D6-4909-B0B0-FF798D3E5966}"/>
              </a:ext>
            </a:extLst>
          </p:cNvPr>
          <p:cNvPicPr>
            <a:picLocks noChangeAspect="1"/>
          </p:cNvPicPr>
          <p:nvPr/>
        </p:nvPicPr>
        <p:blipFill>
          <a:blip r:embed="rId3"/>
          <a:stretch>
            <a:fillRect/>
          </a:stretch>
        </p:blipFill>
        <p:spPr>
          <a:xfrm>
            <a:off x="3902653" y="3077970"/>
            <a:ext cx="3632591" cy="2335237"/>
          </a:xfrm>
          <a:prstGeom prst="rect">
            <a:avLst/>
          </a:prstGeom>
        </p:spPr>
      </p:pic>
      <p:pic>
        <p:nvPicPr>
          <p:cNvPr id="6" name="Obrázok 5">
            <a:extLst>
              <a:ext uri="{FF2B5EF4-FFF2-40B4-BE49-F238E27FC236}">
                <a16:creationId xmlns:a16="http://schemas.microsoft.com/office/drawing/2014/main" id="{1B248B8B-CD9E-4853-B58A-C94C4DADDBF1}"/>
              </a:ext>
            </a:extLst>
          </p:cNvPr>
          <p:cNvPicPr>
            <a:picLocks noChangeAspect="1"/>
          </p:cNvPicPr>
          <p:nvPr/>
        </p:nvPicPr>
        <p:blipFill>
          <a:blip r:embed="rId4"/>
          <a:stretch>
            <a:fillRect/>
          </a:stretch>
        </p:blipFill>
        <p:spPr>
          <a:xfrm>
            <a:off x="7914053" y="2883220"/>
            <a:ext cx="3739871" cy="2724736"/>
          </a:xfrm>
          <a:prstGeom prst="rect">
            <a:avLst/>
          </a:prstGeom>
        </p:spPr>
      </p:pic>
    </p:spTree>
    <p:extLst>
      <p:ext uri="{BB962C8B-B14F-4D97-AF65-F5344CB8AC3E}">
        <p14:creationId xmlns:p14="http://schemas.microsoft.com/office/powerpoint/2010/main" val="3787430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4B73D66-BA23-41FD-93B5-79211D8DA9E1}"/>
              </a:ext>
            </a:extLst>
          </p:cNvPr>
          <p:cNvSpPr>
            <a:spLocks noGrp="1"/>
          </p:cNvSpPr>
          <p:nvPr>
            <p:ph type="title"/>
          </p:nvPr>
        </p:nvSpPr>
        <p:spPr>
          <a:xfrm>
            <a:off x="838200" y="365125"/>
            <a:ext cx="10515600" cy="1821484"/>
          </a:xfrm>
        </p:spPr>
        <p:txBody>
          <a:bodyPr>
            <a:normAutofit fontScale="90000"/>
          </a:bodyPr>
          <a:lstStyle/>
          <a:p>
            <a:pPr algn="ctr"/>
            <a:r>
              <a:rPr lang="sk-SK" dirty="0">
                <a:solidFill>
                  <a:schemeClr val="accent2"/>
                </a:solidFill>
              </a:rPr>
              <a:t>Sexy štýl</a:t>
            </a:r>
            <a:br>
              <a:rPr lang="sk-SK" dirty="0">
                <a:solidFill>
                  <a:schemeClr val="accent2"/>
                </a:solidFill>
              </a:rPr>
            </a:br>
            <a:r>
              <a:rPr lang="sk-SK" sz="2700" dirty="0"/>
              <a:t>Žena sa môže obliekať sexy len z dvoch dôvodov: chce si získať pozornosť každého muža okolo nej alebo ukázať toľko pokožky koľko je to legálne a ľudsky možné.</a:t>
            </a:r>
            <a:endParaRPr lang="sk-SK" sz="2700" dirty="0">
              <a:solidFill>
                <a:schemeClr val="accent2"/>
              </a:solidFill>
            </a:endParaRPr>
          </a:p>
        </p:txBody>
      </p:sp>
      <p:pic>
        <p:nvPicPr>
          <p:cNvPr id="4" name="Zástupný objekt pre obsah 3">
            <a:extLst>
              <a:ext uri="{FF2B5EF4-FFF2-40B4-BE49-F238E27FC236}">
                <a16:creationId xmlns:a16="http://schemas.microsoft.com/office/drawing/2014/main" id="{1E31421D-31E3-4721-83A8-78D508828F5D}"/>
              </a:ext>
            </a:extLst>
          </p:cNvPr>
          <p:cNvPicPr>
            <a:picLocks noGrp="1" noChangeAspect="1"/>
          </p:cNvPicPr>
          <p:nvPr>
            <p:ph idx="1"/>
          </p:nvPr>
        </p:nvPicPr>
        <p:blipFill>
          <a:blip r:embed="rId2"/>
          <a:stretch>
            <a:fillRect/>
          </a:stretch>
        </p:blipFill>
        <p:spPr>
          <a:xfrm>
            <a:off x="1335052" y="2307102"/>
            <a:ext cx="3024553" cy="3024553"/>
          </a:xfrm>
          <a:prstGeom prst="rect">
            <a:avLst/>
          </a:prstGeom>
        </p:spPr>
      </p:pic>
      <p:pic>
        <p:nvPicPr>
          <p:cNvPr id="5" name="Obrázok 4">
            <a:extLst>
              <a:ext uri="{FF2B5EF4-FFF2-40B4-BE49-F238E27FC236}">
                <a16:creationId xmlns:a16="http://schemas.microsoft.com/office/drawing/2014/main" id="{F55A87D4-B91A-47B5-9936-F55422A896A9}"/>
              </a:ext>
            </a:extLst>
          </p:cNvPr>
          <p:cNvPicPr>
            <a:picLocks noChangeAspect="1"/>
          </p:cNvPicPr>
          <p:nvPr/>
        </p:nvPicPr>
        <p:blipFill>
          <a:blip r:embed="rId3"/>
          <a:stretch>
            <a:fillRect/>
          </a:stretch>
        </p:blipFill>
        <p:spPr>
          <a:xfrm>
            <a:off x="5345723" y="2443015"/>
            <a:ext cx="1986915" cy="3300106"/>
          </a:xfrm>
          <a:prstGeom prst="rect">
            <a:avLst/>
          </a:prstGeom>
        </p:spPr>
      </p:pic>
      <p:pic>
        <p:nvPicPr>
          <p:cNvPr id="6" name="Obrázok 5">
            <a:extLst>
              <a:ext uri="{FF2B5EF4-FFF2-40B4-BE49-F238E27FC236}">
                <a16:creationId xmlns:a16="http://schemas.microsoft.com/office/drawing/2014/main" id="{CEECEE92-A353-43F5-B1E4-87BC1C42EEDE}"/>
              </a:ext>
            </a:extLst>
          </p:cNvPr>
          <p:cNvPicPr>
            <a:picLocks noChangeAspect="1"/>
          </p:cNvPicPr>
          <p:nvPr/>
        </p:nvPicPr>
        <p:blipFill>
          <a:blip r:embed="rId4"/>
          <a:stretch>
            <a:fillRect/>
          </a:stretch>
        </p:blipFill>
        <p:spPr>
          <a:xfrm>
            <a:off x="8294914" y="2443014"/>
            <a:ext cx="2410600" cy="3521687"/>
          </a:xfrm>
          <a:prstGeom prst="rect">
            <a:avLst/>
          </a:prstGeom>
        </p:spPr>
      </p:pic>
    </p:spTree>
    <p:extLst>
      <p:ext uri="{BB962C8B-B14F-4D97-AF65-F5344CB8AC3E}">
        <p14:creationId xmlns:p14="http://schemas.microsoft.com/office/powerpoint/2010/main" val="670656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220CFC2-7ED4-4E12-B858-6158B4DA35D5}"/>
              </a:ext>
            </a:extLst>
          </p:cNvPr>
          <p:cNvSpPr>
            <a:spLocks noGrp="1"/>
          </p:cNvSpPr>
          <p:nvPr>
            <p:ph type="title"/>
          </p:nvPr>
        </p:nvSpPr>
        <p:spPr>
          <a:xfrm>
            <a:off x="838200" y="272720"/>
            <a:ext cx="10515600" cy="2570168"/>
          </a:xfrm>
        </p:spPr>
        <p:txBody>
          <a:bodyPr>
            <a:normAutofit fontScale="90000"/>
          </a:bodyPr>
          <a:lstStyle/>
          <a:p>
            <a:pPr algn="ctr"/>
            <a:r>
              <a:rPr lang="sk-SK" dirty="0">
                <a:solidFill>
                  <a:schemeClr val="accent2"/>
                </a:solidFill>
              </a:rPr>
              <a:t>Univerzitný štýl</a:t>
            </a:r>
            <a:br>
              <a:rPr lang="sk-SK" dirty="0">
                <a:solidFill>
                  <a:schemeClr val="accent2"/>
                </a:solidFill>
              </a:rPr>
            </a:br>
            <a:r>
              <a:rPr lang="sk-SK" sz="2700" dirty="0"/>
              <a:t>Tento štýl je veľmi populárny na amerických vysokých školách, ale inšpirujú sa ním aj dievčatá, ktoré tieto školy nenavštevujú. Môže sa zdať, že vyzerá ako ľahšia forma uniformovaného oblečenia, ale o niečo živšia. V skriniach visia blúzky s golierikmi, Á-</a:t>
            </a:r>
            <a:r>
              <a:rPr lang="sk-SK" sz="2700" dirty="0" err="1"/>
              <a:t>čkové</a:t>
            </a:r>
            <a:r>
              <a:rPr lang="sk-SK" sz="2700" dirty="0"/>
              <a:t> sukničky a pančušky. </a:t>
            </a:r>
            <a:br>
              <a:rPr lang="sk-SK" dirty="0"/>
            </a:br>
            <a:endParaRPr lang="sk-SK" dirty="0"/>
          </a:p>
        </p:txBody>
      </p:sp>
      <p:pic>
        <p:nvPicPr>
          <p:cNvPr id="4" name="Zástupný objekt pre obsah 3">
            <a:extLst>
              <a:ext uri="{FF2B5EF4-FFF2-40B4-BE49-F238E27FC236}">
                <a16:creationId xmlns:a16="http://schemas.microsoft.com/office/drawing/2014/main" id="{6227752A-555C-4F78-9D0B-F5453917C1E4}"/>
              </a:ext>
            </a:extLst>
          </p:cNvPr>
          <p:cNvPicPr>
            <a:picLocks noGrp="1" noChangeAspect="1"/>
          </p:cNvPicPr>
          <p:nvPr>
            <p:ph idx="1"/>
          </p:nvPr>
        </p:nvPicPr>
        <p:blipFill>
          <a:blip r:embed="rId2"/>
          <a:stretch>
            <a:fillRect/>
          </a:stretch>
        </p:blipFill>
        <p:spPr>
          <a:xfrm>
            <a:off x="1425682" y="2685935"/>
            <a:ext cx="2612561" cy="3899345"/>
          </a:xfrm>
          <a:prstGeom prst="rect">
            <a:avLst/>
          </a:prstGeom>
        </p:spPr>
      </p:pic>
      <p:pic>
        <p:nvPicPr>
          <p:cNvPr id="5" name="Obrázok 4">
            <a:extLst>
              <a:ext uri="{FF2B5EF4-FFF2-40B4-BE49-F238E27FC236}">
                <a16:creationId xmlns:a16="http://schemas.microsoft.com/office/drawing/2014/main" id="{A3B8DC0A-4C1C-4EFC-B09D-C9DC5A6905CD}"/>
              </a:ext>
            </a:extLst>
          </p:cNvPr>
          <p:cNvPicPr>
            <a:picLocks noChangeAspect="1"/>
          </p:cNvPicPr>
          <p:nvPr/>
        </p:nvPicPr>
        <p:blipFill>
          <a:blip r:embed="rId3"/>
          <a:stretch>
            <a:fillRect/>
          </a:stretch>
        </p:blipFill>
        <p:spPr>
          <a:xfrm>
            <a:off x="5305648" y="2842888"/>
            <a:ext cx="2216540" cy="3159749"/>
          </a:xfrm>
          <a:prstGeom prst="rect">
            <a:avLst/>
          </a:prstGeom>
        </p:spPr>
      </p:pic>
      <p:pic>
        <p:nvPicPr>
          <p:cNvPr id="6" name="Obrázok 5">
            <a:extLst>
              <a:ext uri="{FF2B5EF4-FFF2-40B4-BE49-F238E27FC236}">
                <a16:creationId xmlns:a16="http://schemas.microsoft.com/office/drawing/2014/main" id="{D69860AC-BB79-43B0-8A0E-58FF75657975}"/>
              </a:ext>
            </a:extLst>
          </p:cNvPr>
          <p:cNvPicPr>
            <a:picLocks noChangeAspect="1"/>
          </p:cNvPicPr>
          <p:nvPr/>
        </p:nvPicPr>
        <p:blipFill>
          <a:blip r:embed="rId4"/>
          <a:stretch>
            <a:fillRect/>
          </a:stretch>
        </p:blipFill>
        <p:spPr>
          <a:xfrm>
            <a:off x="8478741" y="2685935"/>
            <a:ext cx="2489981" cy="3715715"/>
          </a:xfrm>
          <a:prstGeom prst="rect">
            <a:avLst/>
          </a:prstGeom>
        </p:spPr>
      </p:pic>
    </p:spTree>
    <p:extLst>
      <p:ext uri="{BB962C8B-B14F-4D97-AF65-F5344CB8AC3E}">
        <p14:creationId xmlns:p14="http://schemas.microsoft.com/office/powerpoint/2010/main" val="1884659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FE458E8-AFD6-464E-8D20-3E5453684B64}"/>
              </a:ext>
            </a:extLst>
          </p:cNvPr>
          <p:cNvSpPr>
            <a:spLocks noGrp="1"/>
          </p:cNvSpPr>
          <p:nvPr>
            <p:ph type="title"/>
          </p:nvPr>
        </p:nvSpPr>
        <p:spPr>
          <a:xfrm>
            <a:off x="838200" y="365125"/>
            <a:ext cx="10515600" cy="2030337"/>
          </a:xfrm>
        </p:spPr>
        <p:txBody>
          <a:bodyPr>
            <a:normAutofit fontScale="90000"/>
          </a:bodyPr>
          <a:lstStyle/>
          <a:p>
            <a:pPr algn="ctr"/>
            <a:r>
              <a:rPr lang="sk-SK" dirty="0">
                <a:solidFill>
                  <a:schemeClr val="accent2"/>
                </a:solidFill>
              </a:rPr>
              <a:t>Elegantný štýl</a:t>
            </a:r>
            <a:br>
              <a:rPr lang="sk-SK" dirty="0">
                <a:solidFill>
                  <a:schemeClr val="accent2"/>
                </a:solidFill>
              </a:rPr>
            </a:br>
            <a:r>
              <a:rPr lang="sk-SK" sz="2700" dirty="0"/>
              <a:t>Pri elegantnom štýle je dôležitá dokonalosť a pôvab. Žena nevyjde vonku bez toho, aby sa snažila vyzerať čo najlepšie a dôsledne dbá, aby mala v šatníku čo najoslnivejšie kúsky a šperky, z ktorých by bolo možné vytvoriť úžasné outfity.</a:t>
            </a:r>
            <a:br>
              <a:rPr lang="sk-SK" dirty="0"/>
            </a:br>
            <a:endParaRPr lang="sk-SK" dirty="0"/>
          </a:p>
        </p:txBody>
      </p:sp>
      <p:pic>
        <p:nvPicPr>
          <p:cNvPr id="4" name="Zástupný objekt pre obsah 3">
            <a:extLst>
              <a:ext uri="{FF2B5EF4-FFF2-40B4-BE49-F238E27FC236}">
                <a16:creationId xmlns:a16="http://schemas.microsoft.com/office/drawing/2014/main" id="{C2328ED7-C9E2-49D5-BAF3-2D0BF51B0BC7}"/>
              </a:ext>
            </a:extLst>
          </p:cNvPr>
          <p:cNvPicPr>
            <a:picLocks noGrp="1" noChangeAspect="1"/>
          </p:cNvPicPr>
          <p:nvPr>
            <p:ph idx="1"/>
          </p:nvPr>
        </p:nvPicPr>
        <p:blipFill>
          <a:blip r:embed="rId2"/>
          <a:stretch>
            <a:fillRect/>
          </a:stretch>
        </p:blipFill>
        <p:spPr>
          <a:xfrm>
            <a:off x="1194124" y="2827605"/>
            <a:ext cx="2743200" cy="3837842"/>
          </a:xfrm>
          <a:prstGeom prst="rect">
            <a:avLst/>
          </a:prstGeom>
        </p:spPr>
      </p:pic>
      <p:pic>
        <p:nvPicPr>
          <p:cNvPr id="5" name="Obrázok 4">
            <a:extLst>
              <a:ext uri="{FF2B5EF4-FFF2-40B4-BE49-F238E27FC236}">
                <a16:creationId xmlns:a16="http://schemas.microsoft.com/office/drawing/2014/main" id="{EA884431-D9F6-4FE5-8D10-02D294580834}"/>
              </a:ext>
            </a:extLst>
          </p:cNvPr>
          <p:cNvPicPr>
            <a:picLocks noChangeAspect="1"/>
          </p:cNvPicPr>
          <p:nvPr/>
        </p:nvPicPr>
        <p:blipFill>
          <a:blip r:embed="rId3"/>
          <a:stretch>
            <a:fillRect/>
          </a:stretch>
        </p:blipFill>
        <p:spPr>
          <a:xfrm>
            <a:off x="4459458" y="2827605"/>
            <a:ext cx="3821725" cy="2574387"/>
          </a:xfrm>
          <a:prstGeom prst="rect">
            <a:avLst/>
          </a:prstGeom>
        </p:spPr>
      </p:pic>
      <p:pic>
        <p:nvPicPr>
          <p:cNvPr id="6" name="Obrázok 5">
            <a:extLst>
              <a:ext uri="{FF2B5EF4-FFF2-40B4-BE49-F238E27FC236}">
                <a16:creationId xmlns:a16="http://schemas.microsoft.com/office/drawing/2014/main" id="{FD0CB56D-4D9F-45B3-B624-E1D56C5F73FB}"/>
              </a:ext>
            </a:extLst>
          </p:cNvPr>
          <p:cNvPicPr>
            <a:picLocks noChangeAspect="1"/>
          </p:cNvPicPr>
          <p:nvPr/>
        </p:nvPicPr>
        <p:blipFill>
          <a:blip r:embed="rId4"/>
          <a:stretch>
            <a:fillRect/>
          </a:stretch>
        </p:blipFill>
        <p:spPr>
          <a:xfrm>
            <a:off x="8481206" y="2395462"/>
            <a:ext cx="2872594" cy="2415689"/>
          </a:xfrm>
          <a:prstGeom prst="rect">
            <a:avLst/>
          </a:prstGeom>
        </p:spPr>
      </p:pic>
    </p:spTree>
    <p:extLst>
      <p:ext uri="{BB962C8B-B14F-4D97-AF65-F5344CB8AC3E}">
        <p14:creationId xmlns:p14="http://schemas.microsoft.com/office/powerpoint/2010/main" val="2102770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DEE6D43-5093-4EE2-9B2E-EF46561D2253}"/>
              </a:ext>
            </a:extLst>
          </p:cNvPr>
          <p:cNvSpPr>
            <a:spLocks noGrp="1"/>
          </p:cNvSpPr>
          <p:nvPr>
            <p:ph type="title"/>
          </p:nvPr>
        </p:nvSpPr>
        <p:spPr>
          <a:xfrm>
            <a:off x="838200" y="365125"/>
            <a:ext cx="10515600" cy="3517762"/>
          </a:xfrm>
        </p:spPr>
        <p:txBody>
          <a:bodyPr>
            <a:normAutofit fontScale="90000"/>
          </a:bodyPr>
          <a:lstStyle/>
          <a:p>
            <a:pPr algn="ctr"/>
            <a:r>
              <a:rPr lang="sk-SK" dirty="0">
                <a:solidFill>
                  <a:schemeClr val="accent2"/>
                </a:solidFill>
              </a:rPr>
              <a:t>Bohémsky štýl</a:t>
            </a:r>
            <a:br>
              <a:rPr lang="sk-SK" dirty="0">
                <a:solidFill>
                  <a:schemeClr val="accent2"/>
                </a:solidFill>
              </a:rPr>
            </a:br>
            <a:r>
              <a:rPr lang="sk-SK" sz="2200" dirty="0"/>
              <a:t>Bohémsky módna štýl, možno známy aj ako „</a:t>
            </a:r>
            <a:r>
              <a:rPr lang="sk-SK" sz="2200" dirty="0" err="1"/>
              <a:t>boho</a:t>
            </a:r>
            <a:r>
              <a:rPr lang="sk-SK" sz="2200" dirty="0"/>
              <a:t>“ sa dá jednoducho popísať ako štýl, ktorý sa opiera hlavne o zložité vzory a exotické textúry. Nechávajú sa inšpirovať rómskym alebo </a:t>
            </a:r>
            <a:r>
              <a:rPr lang="sk-SK" sz="2200" dirty="0" err="1"/>
              <a:t>hippie</a:t>
            </a:r>
            <a:r>
              <a:rPr lang="sk-SK" sz="2200" dirty="0"/>
              <a:t> štýlom. Obľubujú voľné tuniky a košele, aj s výšivkami, strapcami, navrstvené retiazky, šatky na hlavy, </a:t>
            </a:r>
            <a:r>
              <a:rPr lang="sk-SK" sz="2200" dirty="0" err="1"/>
              <a:t>pončá</a:t>
            </a:r>
            <a:r>
              <a:rPr lang="sk-SK" sz="2200" dirty="0"/>
              <a:t> a prefarbované džínsy.</a:t>
            </a:r>
            <a:br>
              <a:rPr lang="sk-SK" dirty="0"/>
            </a:br>
            <a:br>
              <a:rPr lang="sk-SK" dirty="0"/>
            </a:br>
            <a:br>
              <a:rPr lang="sk-SK" dirty="0"/>
            </a:br>
            <a:endParaRPr lang="sk-SK" dirty="0"/>
          </a:p>
        </p:txBody>
      </p:sp>
      <p:pic>
        <p:nvPicPr>
          <p:cNvPr id="4" name="Zástupný objekt pre obsah 3">
            <a:extLst>
              <a:ext uri="{FF2B5EF4-FFF2-40B4-BE49-F238E27FC236}">
                <a16:creationId xmlns:a16="http://schemas.microsoft.com/office/drawing/2014/main" id="{8441858F-C9C6-49FB-AABA-770CBE59CD72}"/>
              </a:ext>
            </a:extLst>
          </p:cNvPr>
          <p:cNvPicPr>
            <a:picLocks noGrp="1" noChangeAspect="1"/>
          </p:cNvPicPr>
          <p:nvPr>
            <p:ph idx="1"/>
          </p:nvPr>
        </p:nvPicPr>
        <p:blipFill>
          <a:blip r:embed="rId2"/>
          <a:stretch>
            <a:fillRect/>
          </a:stretch>
        </p:blipFill>
        <p:spPr>
          <a:xfrm>
            <a:off x="1438201" y="2557462"/>
            <a:ext cx="2936851" cy="2225553"/>
          </a:xfrm>
          <a:prstGeom prst="rect">
            <a:avLst/>
          </a:prstGeom>
        </p:spPr>
      </p:pic>
      <p:pic>
        <p:nvPicPr>
          <p:cNvPr id="5" name="Obrázok 4">
            <a:extLst>
              <a:ext uri="{FF2B5EF4-FFF2-40B4-BE49-F238E27FC236}">
                <a16:creationId xmlns:a16="http://schemas.microsoft.com/office/drawing/2014/main" id="{94F7CE0E-6F80-4F4B-B129-03E1F8DE3729}"/>
              </a:ext>
            </a:extLst>
          </p:cNvPr>
          <p:cNvPicPr>
            <a:picLocks noChangeAspect="1"/>
          </p:cNvPicPr>
          <p:nvPr/>
        </p:nvPicPr>
        <p:blipFill>
          <a:blip r:embed="rId3"/>
          <a:stretch>
            <a:fillRect/>
          </a:stretch>
        </p:blipFill>
        <p:spPr>
          <a:xfrm>
            <a:off x="5336564" y="2557461"/>
            <a:ext cx="2936851" cy="3935413"/>
          </a:xfrm>
          <a:prstGeom prst="rect">
            <a:avLst/>
          </a:prstGeom>
        </p:spPr>
      </p:pic>
      <p:pic>
        <p:nvPicPr>
          <p:cNvPr id="6" name="Obrázok 5">
            <a:extLst>
              <a:ext uri="{FF2B5EF4-FFF2-40B4-BE49-F238E27FC236}">
                <a16:creationId xmlns:a16="http://schemas.microsoft.com/office/drawing/2014/main" id="{F8082313-FFF2-413C-92C8-C0D14C065FC0}"/>
              </a:ext>
            </a:extLst>
          </p:cNvPr>
          <p:cNvPicPr>
            <a:picLocks noChangeAspect="1"/>
          </p:cNvPicPr>
          <p:nvPr/>
        </p:nvPicPr>
        <p:blipFill>
          <a:blip r:embed="rId4"/>
          <a:stretch>
            <a:fillRect/>
          </a:stretch>
        </p:blipFill>
        <p:spPr>
          <a:xfrm>
            <a:off x="9210675" y="2821393"/>
            <a:ext cx="2143125" cy="2534932"/>
          </a:xfrm>
          <a:prstGeom prst="rect">
            <a:avLst/>
          </a:prstGeom>
        </p:spPr>
      </p:pic>
    </p:spTree>
    <p:extLst>
      <p:ext uri="{BB962C8B-B14F-4D97-AF65-F5344CB8AC3E}">
        <p14:creationId xmlns:p14="http://schemas.microsoft.com/office/powerpoint/2010/main" val="3676708808"/>
      </p:ext>
    </p:extLst>
  </p:cSld>
  <p:clrMapOvr>
    <a:masterClrMapping/>
  </p:clrMapOvr>
</p:sld>
</file>

<file path=ppt/theme/theme1.xml><?xml version="1.0" encoding="utf-8"?>
<a:theme xmlns:a="http://schemas.openxmlformats.org/drawingml/2006/main" name="Dym">
  <a:themeElements>
    <a:clrScheme name="Dym">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ym">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ym">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66</TotalTime>
  <Words>95</Words>
  <Application>Microsoft Office PowerPoint</Application>
  <PresentationFormat>Širokouhlá</PresentationFormat>
  <Paragraphs>28</Paragraphs>
  <Slides>19</Slides>
  <Notes>0</Notes>
  <HiddenSlides>0</HiddenSlides>
  <MMClips>0</MMClips>
  <ScaleCrop>false</ScaleCrop>
  <HeadingPairs>
    <vt:vector size="6" baseType="variant">
      <vt:variant>
        <vt:lpstr>Použité písma</vt:lpstr>
      </vt:variant>
      <vt:variant>
        <vt:i4>7</vt:i4>
      </vt:variant>
      <vt:variant>
        <vt:lpstr>Motív</vt:lpstr>
      </vt:variant>
      <vt:variant>
        <vt:i4>1</vt:i4>
      </vt:variant>
      <vt:variant>
        <vt:lpstr>Nadpisy snímok</vt:lpstr>
      </vt:variant>
      <vt:variant>
        <vt:i4>19</vt:i4>
      </vt:variant>
    </vt:vector>
  </HeadingPairs>
  <TitlesOfParts>
    <vt:vector size="27" baseType="lpstr">
      <vt:lpstr>Arial</vt:lpstr>
      <vt:lpstr>Baskerville Old Face</vt:lpstr>
      <vt:lpstr>Bell MT</vt:lpstr>
      <vt:lpstr>Century Gothic</vt:lpstr>
      <vt:lpstr>Franklin Gothic Medium</vt:lpstr>
      <vt:lpstr>Wingdings</vt:lpstr>
      <vt:lpstr>Wingdings 3</vt:lpstr>
      <vt:lpstr>Dym</vt:lpstr>
      <vt:lpstr>Módne štýly</vt:lpstr>
      <vt:lpstr>Módne trendy</vt:lpstr>
      <vt:lpstr>Ležérny štýl Keď počujete slovo ležérny, predstavíte si pod tým niečo nevkusné, ale ležérny štýl môže byť hocijaký, len nie nevkusný. Ženy, ktoré sa riadia týmto štýlom, nevyhľadávajú exotické alebo výrazné kúsky oblečenie. Oveľa viac preferujú napríklad biele tričko, čierne nohavice a vhodnú kabelku k tomu.</vt:lpstr>
      <vt:lpstr>Exotický štýl Ako už napovedá názov, exotická móda je kúskoch, ktoré predtým nikto nevidel. Je to zmes výrazných, zvláštnych, nápadných kúskov, ktoré majú zväčša jasné farby, zložité výšivky, fascinujúce vzory, mozaiky a výstavné šperky, ktoré je vidno už z ďaleka. </vt:lpstr>
      <vt:lpstr>Extravagantný štýl Extravagantný módny štýl je pre ženy, ktoré sú chcú svetu oznámiť, že aj oni sú tam. Tento energický a intenzívny módny štýl poníma oblečenie s divokými asymetrickými vzormi a tonami farieb.  </vt:lpstr>
      <vt:lpstr>Sexy štýl Žena sa môže obliekať sexy len z dvoch dôvodov: chce si získať pozornosť každého muža okolo nej alebo ukázať toľko pokožky koľko je to legálne a ľudsky možné.</vt:lpstr>
      <vt:lpstr>Univerzitný štýl Tento štýl je veľmi populárny na amerických vysokých školách, ale inšpirujú sa ním aj dievčatá, ktoré tieto školy nenavštevujú. Môže sa zdať, že vyzerá ako ľahšia forma uniformovaného oblečenia, ale o niečo živšia. V skriniach visia blúzky s golierikmi, Á-čkové sukničky a pančušky.  </vt:lpstr>
      <vt:lpstr>Elegantný štýl Pri elegantnom štýle je dôležitá dokonalosť a pôvab. Žena nevyjde vonku bez toho, aby sa snažila vyzerať čo najlepšie a dôsledne dbá, aby mala v šatníku čo najoslnivejšie kúsky a šperky, z ktorých by bolo možné vytvoriť úžasné outfity. </vt:lpstr>
      <vt:lpstr>Bohémsky štýl Bohémsky módna štýl, možno známy aj ako „boho“ sa dá jednoducho popísať ako štýl, ktorý sa opiera hlavne o zložité vzory a exotické textúry. Nechávajú sa inšpirovať rómskym alebo hippie štýlom. Obľubujú voľné tuniky a košele, aj s výšivkami, strapcami, navrstvené retiazky, šatky na hlavy, pončá a prefarbované džínsy.   </vt:lpstr>
      <vt:lpstr>Dievčenský štýl Tento štýl sa dá najľahšie prirovnať k vintage štýlu. Mnoho outfitov pozostáva z čipiek, volánikov, srdiečok, kvetov a bledých farieb, zvlášť ružovej a bielej. Má romantické srdce a chce aj tak za každých okolností vyzerať. Divoké kúsky v jej šatníku nehľadajte. </vt:lpstr>
      <vt:lpstr>Kovbojský štýl  V tomto osobitom štýle sa nachádza zopár základných kúskov, ktoré sú absolútnymi „must have“ kúskami v šatníku: nepochybne kovbojský klobúk v odtieni hnedej alebo ružovej farby, modré džínsy s hnedým koženým opaskom, džínsová bunda, kovbojské čižmy, biele tričko a kockovaná košeľa.</vt:lpstr>
      <vt:lpstr>Punkový štýl Tento módny štýl bol najprv dotváraný samotnými pankermi a neskôr sa stal inšpiráciou aj pre módne domy a komerciu. Ich šatník pozostáva z kožených kúskov – hlavne bundy a nohavice a takisto ich nestretnete v uliciach bez spínacích špendlíkov, cvočkov, hrotov a reťazí. Oblečenie je väčšinou tvorené z tričiek, košieľ na zapínanie, skinny džínsov a čiernych vysokých topánok.   </vt:lpstr>
      <vt:lpstr>Umelecký štýl Ženy, ktoré sa obliekajú v umeleckom štýle, zväčša nekopírujú tradičné módne trendy a svojím oblečením sa snažia podať nejaký odkaz  </vt:lpstr>
      <vt:lpstr>Obchodný štýl Žena, ktoré sa takto oblieka je inteligentná a dômyselná žena, ktorá si vyžaduje a zasluhuje rešpekt od ľudí v jej okolí </vt:lpstr>
      <vt:lpstr>  Chlapčenský štýl Chlapčenský štýl je teda hocijaký, len nie divný. V skutočnosti sa tento štýl môže popísať ako jednoduchý a moderný. Dievčatá s týmto štýlom nemajú radi volániky, čipky, ružovú alebo iné svetlé farby. Preferujú chlapčenský výzor, čo sú džínsy, tričko a topánky s rovnou podrážkou. </vt:lpstr>
      <vt:lpstr>Gotický štýl Je tu len jedna vec, ktorá vystihuje tento štýl: čierna farba. Všetko, čo sa točí okolo gotického štýlu je čierne. Čierne vlasy, pery, tričká a topánky. </vt:lpstr>
      <vt:lpstr>70-te roky Móda 70-tych rokov sa dá nazvať aj ako „hippie“, kedy si ženy nechávali rovné dlhé vlasy, ktoré dozdobovali kvetmi, aby pôsobili čo najprirodzenejšie. </vt:lpstr>
      <vt:lpstr>Športový štýl Športový štýl je jednoducho športový. Dievčatá nosia populárne značky ako napríklad Adidas alebo Nike a určite im nechýba aj obuv týchto značiek.</vt:lpstr>
      <vt:lpstr>Prezentácia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Módne štýly</dc:title>
  <dc:creator>Andrea Oždániová</dc:creator>
  <cp:lastModifiedBy>Andrea Oždániová</cp:lastModifiedBy>
  <cp:revision>9</cp:revision>
  <dcterms:created xsi:type="dcterms:W3CDTF">2018-02-14T15:16:25Z</dcterms:created>
  <dcterms:modified xsi:type="dcterms:W3CDTF">2018-02-14T16:23:51Z</dcterms:modified>
</cp:coreProperties>
</file>