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5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3jsfXDZLIY" TargetMode="External"/><Relationship Id="rId5" Type="http://schemas.openxmlformats.org/officeDocument/2006/relationships/hyperlink" Target="https://www.youtube.com/watch?v=kG6O4N3wxf8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ey0D53Dxl3M&amp;list=RDey0D53Dxl3M&amp;start_radio=1&amp;t=2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JDekScul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jx_ojr-Hi4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sk.wikipedia.org/w/index.php?title=Tim_Rice&amp;action=edit&amp;redlink=1" TargetMode="External"/><Relationship Id="rId7" Type="http://schemas.openxmlformats.org/officeDocument/2006/relationships/hyperlink" Target="https://sk.wikipedia.org/wiki/Jud%C3%A1%C5%A1_I%C5%A1kariotsk%C3%BD" TargetMode="External"/><Relationship Id="rId2" Type="http://schemas.openxmlformats.org/officeDocument/2006/relationships/hyperlink" Target="https://sk.wikipedia.org/wiki/Rockov%C3%A1_ope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Je%C5%BEi%C5%A1_Kristus" TargetMode="External"/><Relationship Id="rId5" Type="http://schemas.openxmlformats.org/officeDocument/2006/relationships/hyperlink" Target="https://sk.wikipedia.org/wiki/1969" TargetMode="External"/><Relationship Id="rId4" Type="http://schemas.openxmlformats.org/officeDocument/2006/relationships/hyperlink" Target="https://sk.wikipedia.org/wiki/Andrew_Lloyd_Webb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De%C5%BEo_Ursiny" TargetMode="External"/><Relationship Id="rId3" Type="http://schemas.openxmlformats.org/officeDocument/2006/relationships/hyperlink" Target="https://sk.wikipedia.org/wiki/Muzik%C3%A1l" TargetMode="External"/><Relationship Id="rId7" Type="http://schemas.openxmlformats.org/officeDocument/2006/relationships/hyperlink" Target="https://sk.wikipedia.org/wiki/Marie_Rottrov%C3%A1" TargetMode="External"/><Relationship Id="rId2" Type="http://schemas.openxmlformats.org/officeDocument/2006/relationships/hyperlink" Target="https://sk.wikipedia.org/wiki/Slovensk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Miroslav_%C5%BDbirka" TargetMode="External"/><Relationship Id="rId11" Type="http://schemas.openxmlformats.org/officeDocument/2006/relationships/image" Target="../media/image12.jpeg"/><Relationship Id="rId5" Type="http://schemas.openxmlformats.org/officeDocument/2006/relationships/hyperlink" Target="https://sk.wikipedia.org/wiki/Marika_Gombitov%C3%A1" TargetMode="External"/><Relationship Id="rId10" Type="http://schemas.openxmlformats.org/officeDocument/2006/relationships/hyperlink" Target="https://sk.wikipedia.org/w/index.php?title=Martin_Hoffmeister&amp;action=edit&amp;redlink=1" TargetMode="External"/><Relationship Id="rId4" Type="http://schemas.openxmlformats.org/officeDocument/2006/relationships/hyperlink" Target="https://sk.wikipedia.org/wiki/1981" TargetMode="External"/><Relationship Id="rId9" Type="http://schemas.openxmlformats.org/officeDocument/2006/relationships/hyperlink" Target="https://sk.wikipedia.org/wiki/J%C3%A1n_%C5%A0trass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001" y="1117601"/>
            <a:ext cx="10572000" cy="3302598"/>
          </a:xfrm>
        </p:spPr>
        <p:txBody>
          <a:bodyPr/>
          <a:lstStyle/>
          <a:p>
            <a:r>
              <a:rPr lang="sk-SK" dirty="0"/>
              <a:t>HUDBA SPOJENÁ S INÝMI DRUHMI </a:t>
            </a:r>
            <a:r>
              <a:rPr lang="sk-SK" dirty="0" smtClean="0"/>
              <a:t>UMENIA</a:t>
            </a:r>
            <a:br>
              <a:rPr lang="sk-SK" dirty="0" smtClean="0"/>
            </a:br>
            <a:r>
              <a:rPr lang="sk-SK" i="1" dirty="0"/>
              <a:t/>
            </a:r>
            <a:br>
              <a:rPr lang="sk-SK" i="1" dirty="0"/>
            </a:br>
            <a:r>
              <a:rPr lang="sk-SK" i="1" dirty="0" smtClean="0"/>
              <a:t>muzikál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96153"/>
          </a:xfrm>
        </p:spPr>
        <p:txBody>
          <a:bodyPr>
            <a:normAutofit/>
          </a:bodyPr>
          <a:lstStyle/>
          <a:p>
            <a:r>
              <a:rPr lang="sk-SK" dirty="0"/>
              <a:t>Mgr. </a:t>
            </a:r>
            <a:r>
              <a:rPr lang="sk-SK" dirty="0" smtClean="0"/>
              <a:t>Ivana Sokolská</a:t>
            </a:r>
            <a:endParaRPr lang="sk-SK" dirty="0"/>
          </a:p>
          <a:p>
            <a:endParaRPr lang="sk-SK" dirty="0"/>
          </a:p>
        </p:txBody>
      </p:sp>
      <p:pic>
        <p:nvPicPr>
          <p:cNvPr id="8194" name="Picture 2" descr="Muzikál POMÁDA - Divadlo Kalich 2012 - exkluzivní sestřih z medley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5048" y="2652711"/>
            <a:ext cx="7057352" cy="3969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415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Ďakujem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1026" name="Picture 2" descr="Slávny muzikál zavíta do Košíc a do Bratislav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8447" y="1498743"/>
            <a:ext cx="6988574" cy="4985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Muzikál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51513"/>
          </a:xfrm>
        </p:spPr>
        <p:txBody>
          <a:bodyPr/>
          <a:lstStyle/>
          <a:p>
            <a:r>
              <a:rPr lang="sk-SK" dirty="0" smtClean="0"/>
              <a:t>dramatický žáner, ktorý spája hudbu, literatúru a tanec</a:t>
            </a:r>
          </a:p>
          <a:p>
            <a:r>
              <a:rPr lang="sk-SK" dirty="0" smtClean="0"/>
              <a:t>opiera sa predovšetkým o populárnu hudbu</a:t>
            </a:r>
          </a:p>
          <a:p>
            <a:endParaRPr lang="sk-SK" dirty="0" smtClean="0"/>
          </a:p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</a:rPr>
              <a:t>MARRY POPPINS</a:t>
            </a:r>
          </a:p>
          <a:p>
            <a:r>
              <a:rPr lang="sk-SK" dirty="0" smtClean="0"/>
              <a:t>autormi </a:t>
            </a:r>
            <a:r>
              <a:rPr lang="sk-SK" dirty="0"/>
              <a:t>sú bratia </a:t>
            </a:r>
            <a:r>
              <a:rPr lang="sk-SK" dirty="0" err="1" smtClean="0">
                <a:solidFill>
                  <a:schemeClr val="accent1">
                    <a:lumMod val="75000"/>
                  </a:schemeClr>
                </a:solidFill>
              </a:rPr>
              <a:t>Shermanovci</a:t>
            </a:r>
            <a:endParaRPr lang="sk-SK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/>
              <a:t>m</a:t>
            </a:r>
            <a:r>
              <a:rPr lang="sk-SK" dirty="0" smtClean="0"/>
              <a:t>uzikál je z r.1964</a:t>
            </a:r>
            <a:endParaRPr lang="sk-SK" dirty="0"/>
          </a:p>
          <a:p>
            <a:r>
              <a:rPr lang="sk-SK" dirty="0"/>
              <a:t>	</a:t>
            </a:r>
            <a:r>
              <a:rPr lang="sk-SK" dirty="0" smtClean="0"/>
              <a:t>čarovný rozprávkový svet starého Londýna</a:t>
            </a:r>
          </a:p>
          <a:p>
            <a:pPr lvl="1"/>
            <a:r>
              <a:rPr lang="sk-SK" dirty="0" smtClean="0"/>
              <a:t>na jeho strechách je kráľovstvo kominára, potulného maliara a zabávača </a:t>
            </a:r>
            <a:r>
              <a:rPr lang="sk-SK" dirty="0" err="1" smtClean="0"/>
              <a:t>Berta</a:t>
            </a:r>
            <a:endParaRPr lang="sk-SK" dirty="0" smtClean="0"/>
          </a:p>
          <a:p>
            <a:pPr lvl="1"/>
            <a:r>
              <a:rPr lang="sk-SK" dirty="0" smtClean="0"/>
              <a:t>a niekde nad nimi vo hviezdach sídli tajomná dobrá víla </a:t>
            </a:r>
            <a:r>
              <a:rPr lang="sk-SK" dirty="0" err="1" smtClean="0"/>
              <a:t>Marry</a:t>
            </a:r>
            <a:r>
              <a:rPr lang="sk-SK" dirty="0" smtClean="0"/>
              <a:t> </a:t>
            </a:r>
            <a:r>
              <a:rPr lang="sk-SK" dirty="0" err="1" smtClean="0"/>
              <a:t>Poppins</a:t>
            </a:r>
            <a:endParaRPr lang="sk-SK" dirty="0"/>
          </a:p>
        </p:txBody>
      </p:sp>
      <p:pic>
        <p:nvPicPr>
          <p:cNvPr id="1026" name="Picture 2" descr="Mary Poppins Png - Clip 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6" y="0"/>
            <a:ext cx="3448050" cy="4876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12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Muzikál – MARRY POPPINS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37" y="2256896"/>
            <a:ext cx="2371980" cy="3461809"/>
          </a:xfrm>
          <a:prstGeom prst="rect">
            <a:avLst/>
          </a:prstGeom>
        </p:spPr>
      </p:pic>
      <p:pic>
        <p:nvPicPr>
          <p:cNvPr id="2050" name="Picture 2" descr="Rep's Mary Poppins not just a rehash of '64 fi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0" y="2155165"/>
            <a:ext cx="3442759" cy="45874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532" y="932413"/>
            <a:ext cx="4117949" cy="518477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711209" y="5933856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Pieseň kominára </a:t>
            </a:r>
            <a:r>
              <a:rPr lang="sk-SK" dirty="0" smtClean="0">
                <a:hlinkClick r:id="rId5"/>
              </a:rPr>
              <a:t>(klik)</a:t>
            </a:r>
            <a:endParaRPr lang="sk-SK" dirty="0" smtClean="0"/>
          </a:p>
          <a:p>
            <a:r>
              <a:rPr lang="sk-SK" dirty="0" err="1" smtClean="0"/>
              <a:t>Marry</a:t>
            </a:r>
            <a:r>
              <a:rPr lang="sk-SK" dirty="0" smtClean="0"/>
              <a:t> </a:t>
            </a:r>
            <a:r>
              <a:rPr lang="sk-SK" dirty="0" err="1" smtClean="0"/>
              <a:t>Poppins</a:t>
            </a:r>
            <a:r>
              <a:rPr lang="sk-SK" dirty="0" smtClean="0"/>
              <a:t> </a:t>
            </a:r>
            <a:r>
              <a:rPr lang="sk-SK" dirty="0" err="1" smtClean="0"/>
              <a:t>Returns</a:t>
            </a:r>
            <a:r>
              <a:rPr lang="sk-SK" dirty="0" smtClean="0"/>
              <a:t>/upútavka </a:t>
            </a:r>
            <a:r>
              <a:rPr lang="sk-SK" dirty="0" smtClean="0">
                <a:hlinkClick r:id="rId6"/>
              </a:rPr>
              <a:t>(klik)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423257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Muzikál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OLIVER!</a:t>
            </a:r>
          </a:p>
          <a:p>
            <a:endParaRPr lang="sk-SK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sk-SK" dirty="0" smtClean="0"/>
              <a:t>autorom je </a:t>
            </a:r>
            <a:r>
              <a:rPr lang="sk-SK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Lionel</a:t>
            </a:r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</a:t>
            </a:r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smtClean="0"/>
              <a:t>(libreto: Charles </a:t>
            </a:r>
            <a:r>
              <a:rPr lang="sk-SK" dirty="0" err="1" smtClean="0"/>
              <a:t>Dickens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premiéru mal začiatkom 60. rokov 20.storočia</a:t>
            </a:r>
          </a:p>
          <a:p>
            <a:pPr lvl="1"/>
            <a:r>
              <a:rPr lang="sk-SK" dirty="0" smtClean="0"/>
              <a:t>svetoznámy sa stal až vďaka filmovej podobe</a:t>
            </a:r>
          </a:p>
          <a:p>
            <a:pPr lvl="1"/>
            <a:r>
              <a:rPr lang="sk-SK" dirty="0" smtClean="0"/>
              <a:t>ukážka </a:t>
            </a:r>
            <a:r>
              <a:rPr lang="sk-SK" dirty="0" smtClean="0">
                <a:hlinkClick r:id="rId2"/>
              </a:rPr>
              <a:t>(klik)</a:t>
            </a:r>
            <a:endParaRPr lang="sk-SK" dirty="0"/>
          </a:p>
        </p:txBody>
      </p:sp>
      <p:pic>
        <p:nvPicPr>
          <p:cNvPr id="3074" name="Picture 2" descr="Singers.com - Songbooks and choral arrangements from the Musica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040" y="1185331"/>
            <a:ext cx="4040779" cy="491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70" y="932413"/>
            <a:ext cx="2255307" cy="2346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085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Muzikál – OLIVER!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999" y="2428611"/>
            <a:ext cx="4365207" cy="3692789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739873" y="6121400"/>
            <a:ext cx="5801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3"/>
              </a:rPr>
              <a:t>https://www.youtube.com/watch?v=WjJDekSculo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342" y="2428611"/>
            <a:ext cx="4589386" cy="3150922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5485342" y="5665800"/>
            <a:ext cx="5471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hlinkClick r:id="rId5"/>
              </a:rPr>
              <a:t>https://www.youtube.com/watch?v=njx_ojr-Hi4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71743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Jesus</a:t>
            </a:r>
            <a:r>
              <a:rPr lang="sk-SK" dirty="0" smtClean="0"/>
              <a:t> </a:t>
            </a:r>
            <a:r>
              <a:rPr lang="sk-SK" dirty="0" err="1" smtClean="0"/>
              <a:t>Christ</a:t>
            </a:r>
            <a:r>
              <a:rPr lang="sk-SK" dirty="0" smtClean="0"/>
              <a:t> </a:t>
            </a:r>
            <a:r>
              <a:rPr lang="sk-SK" dirty="0" err="1" smtClean="0"/>
              <a:t>Superstar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2240" y="2707196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Jesus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Christ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Superstar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je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2" tooltip="Rocková opera"/>
              </a:rPr>
              <a:t>rocková opera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ktorú vytvorili autori 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3" tooltip="Tim Rice (stránka neexistuje)"/>
              </a:rPr>
              <a:t>Tim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3" tooltip="Tim Rice (stránka neexistuje)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3" tooltip="Tim Rice (stránka neexistuje)"/>
              </a:rPr>
              <a:t>Rice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a 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4" tooltip="Andrew Lloyd Webber"/>
              </a:rPr>
              <a:t>Andrew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4" tooltip="Andrew Lloyd Webber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4" tooltip="Andrew Lloyd Webber"/>
              </a:rPr>
              <a:t>Lloyd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4" tooltip="Andrew Lloyd Webber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4" tooltip="Andrew Lloyd Webber"/>
              </a:rPr>
              <a:t>Webber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Vznikla v roku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5" tooltip="1969"/>
              </a:rPr>
              <a:t>1969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Príbeh je o poslednom týždni života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6" tooltip="Ježiš Kristus"/>
              </a:rPr>
              <a:t>Ježiša Krista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od jeho príchodu do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Jeruzalema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po jeho ukrižovanie. Príbeh je rozprávaný z perspektívy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7" tooltip="Judáš Iškariotský"/>
              </a:rPr>
              <a:t>Judáša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7" tooltip="Judáš Iškariotský"/>
              </a:rPr>
              <a:t>Iškariotského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What's the buzz? 'Jesus Christ Superstar' is reborn at 50 - Denver Center  for the Performing Art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96489" y="0"/>
            <a:ext cx="4696748" cy="3129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Neberte nám princeznú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Neberte nám princeznú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je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2" tooltip="Slovensko"/>
              </a:rPr>
              <a:t>slovenský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televízny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3" tooltip="Muzikál"/>
              </a:rPr>
              <a:t>muzikál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z roku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4" tooltip="1981"/>
              </a:rPr>
              <a:t>1981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Hlavné úlohy v ňom stvárnili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5" tooltip="Marika Gombitová"/>
              </a:rPr>
              <a:t>Marika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5" tooltip="Marika Gombitová"/>
              </a:rPr>
              <a:t>Gombitová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(Katka) a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6" tooltip="Miroslav Žbirka"/>
              </a:rPr>
              <a:t>Miroslav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6" tooltip="Miroslav Žbirka"/>
              </a:rPr>
              <a:t>Žbirka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(Katkin priateľ) a 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7" tooltip="Marie Rottrová"/>
              </a:rPr>
              <a:t>Marie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7" tooltip="Marie Rottrová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7" tooltip="Marie Rottrová"/>
              </a:rPr>
              <a:t>Rottrová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(Katkina mama). Hudbu  </a:t>
            </a:r>
          </a:p>
          <a:p>
            <a:pPr>
              <a:lnSpc>
                <a:spcPct val="150000"/>
              </a:lnSpc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k filmu napísal 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8" tooltip="Dežo Ursiny"/>
              </a:rPr>
              <a:t>Dežo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8" tooltip="Dežo Ursiny"/>
              </a:rPr>
              <a:t>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8" tooltip="Dežo Ursiny"/>
              </a:rPr>
              <a:t>Ursiny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texty zložil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9" tooltip="Ján Štrasser"/>
              </a:rPr>
              <a:t>Ján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9" tooltip="Ján Štrasser"/>
              </a:rPr>
              <a:t>Štrasser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film režíroval 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  <a:hlinkClick r:id="rId10" tooltip="Martin Hoffmeister (stránka neexistuje)"/>
              </a:rPr>
              <a:t>Martin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  <a:hlinkClick r:id="rId10" tooltip="Martin Hoffmeister (stránka neexistuje)"/>
              </a:rPr>
              <a:t>Hoffmeister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Neberte nam princeznu youtube.jpg - BratislavaDen.sk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87491" y="304800"/>
            <a:ext cx="3854738" cy="2174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Century Schoolbook" pitchFamily="18" charset="0"/>
              </a:rPr>
              <a:t>ĎALŠIE SVETOVÉ MUZIKÁLY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dirty="0" smtClean="0">
                <a:latin typeface="Century Schoolbook" pitchFamily="18" charset="0"/>
              </a:rPr>
              <a:t>My fair lady</a:t>
            </a:r>
          </a:p>
          <a:p>
            <a:pPr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dirty="0" err="1" smtClean="0">
                <a:latin typeface="Century Schoolbook" pitchFamily="18" charset="0"/>
              </a:rPr>
              <a:t>Hair</a:t>
            </a:r>
            <a:endParaRPr lang="sk-SK" dirty="0" smtClean="0">
              <a:latin typeface="Century Schoolbook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dirty="0" err="1" smtClean="0">
                <a:latin typeface="Century Schoolbook" pitchFamily="18" charset="0"/>
              </a:rPr>
              <a:t>Evita</a:t>
            </a:r>
            <a:endParaRPr lang="sk-SK" dirty="0" smtClean="0">
              <a:latin typeface="Century Schoolbook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dirty="0" smtClean="0">
                <a:latin typeface="Century Schoolbook" pitchFamily="18" charset="0"/>
              </a:rPr>
              <a:t> </a:t>
            </a:r>
            <a:r>
              <a:rPr lang="sk-SK" dirty="0" err="1" smtClean="0">
                <a:latin typeface="Century Schoolbook" pitchFamily="18" charset="0"/>
              </a:rPr>
              <a:t>Cats</a:t>
            </a:r>
            <a:endParaRPr lang="sk-SK" dirty="0" smtClean="0">
              <a:latin typeface="Century Schoolbook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dirty="0" smtClean="0">
                <a:latin typeface="Century Schoolbook" pitchFamily="18" charset="0"/>
              </a:rPr>
              <a:t> Pomáda</a:t>
            </a:r>
          </a:p>
          <a:p>
            <a:pPr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sk-SK" dirty="0" err="1" smtClean="0">
                <a:latin typeface="Century Schoolbook" pitchFamily="18" charset="0"/>
              </a:rPr>
              <a:t>West</a:t>
            </a:r>
            <a:r>
              <a:rPr lang="sk-SK" dirty="0" smtClean="0">
                <a:latin typeface="Century Schoolbook" pitchFamily="18" charset="0"/>
              </a:rPr>
              <a:t> </a:t>
            </a:r>
            <a:r>
              <a:rPr lang="sk-SK" dirty="0" err="1" smtClean="0">
                <a:latin typeface="Century Schoolbook" pitchFamily="18" charset="0"/>
              </a:rPr>
              <a:t>side</a:t>
            </a:r>
            <a:r>
              <a:rPr lang="sk-SK" dirty="0" smtClean="0">
                <a:latin typeface="Century Schoolbook" pitchFamily="18" charset="0"/>
              </a:rPr>
              <a:t> </a:t>
            </a:r>
            <a:r>
              <a:rPr lang="sk-SK" dirty="0" err="1" smtClean="0">
                <a:latin typeface="Century Schoolbook" pitchFamily="18" charset="0"/>
              </a:rPr>
              <a:t>story</a:t>
            </a:r>
            <a:endParaRPr lang="sk-SK" dirty="0" smtClean="0">
              <a:latin typeface="Century Schoolbook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Poznámky do zošita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Muzikál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dramatické dielo spájajúce literatúru, hudbu a tanec</a:t>
            </a:r>
          </a:p>
          <a:p>
            <a:r>
              <a:rPr lang="sk-SK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Marry</a:t>
            </a:r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Poppins</a:t>
            </a:r>
            <a:r>
              <a:rPr lang="sk-SK" dirty="0" smtClean="0"/>
              <a:t> – bratia </a:t>
            </a:r>
            <a:r>
              <a:rPr lang="sk-SK" dirty="0" err="1" smtClean="0"/>
              <a:t>Shermanovci</a:t>
            </a:r>
            <a:endParaRPr lang="sk-SK" dirty="0" smtClean="0"/>
          </a:p>
          <a:p>
            <a:pPr lvl="1"/>
            <a:r>
              <a:rPr lang="sk-SK" dirty="0" smtClean="0"/>
              <a:t>príbeh kúzelnej opatrovateľky</a:t>
            </a:r>
          </a:p>
          <a:p>
            <a:r>
              <a:rPr lang="sk-SK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Oliver!</a:t>
            </a:r>
            <a:r>
              <a:rPr lang="sk-SK" dirty="0" smtClean="0"/>
              <a:t> – </a:t>
            </a:r>
            <a:r>
              <a:rPr lang="sk-SK" dirty="0" err="1" smtClean="0"/>
              <a:t>Lionel</a:t>
            </a:r>
            <a:r>
              <a:rPr lang="sk-SK" dirty="0" smtClean="0"/>
              <a:t> </a:t>
            </a:r>
            <a:r>
              <a:rPr lang="sk-SK" dirty="0" err="1" smtClean="0"/>
              <a:t>Bart</a:t>
            </a:r>
            <a:endParaRPr lang="sk-SK" dirty="0" smtClean="0"/>
          </a:p>
          <a:p>
            <a:pPr lvl="1"/>
            <a:r>
              <a:rPr lang="sk-SK" dirty="0" smtClean="0"/>
              <a:t>príbeh chudobnej siroty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90472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ovenie kvó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Citácia</Template>
  <TotalTime>59</TotalTime>
  <Words>152</Words>
  <Application>Microsoft Office PowerPoint</Application>
  <PresentationFormat>Vlastná</PresentationFormat>
  <Paragraphs>46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Stanovenie kvóty</vt:lpstr>
      <vt:lpstr>HUDBA SPOJENÁ S INÝMI DRUHMI UMENIA  muzikál</vt:lpstr>
      <vt:lpstr>Muzikál</vt:lpstr>
      <vt:lpstr>Muzikál – MARRY POPPINS</vt:lpstr>
      <vt:lpstr>Muzikál</vt:lpstr>
      <vt:lpstr>Muzikál – OLIVER!</vt:lpstr>
      <vt:lpstr>Jesus Christ Superstar </vt:lpstr>
      <vt:lpstr>Neberte nám princeznú</vt:lpstr>
      <vt:lpstr>ĎALŠIE SVETOVÉ MUZIKÁLY</vt:lpstr>
      <vt:lpstr>Poznámky do zošita</vt:lpstr>
      <vt:lpstr>Ďakujem za pozornosť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HUDBA SPOJENÁ S INÝMI DRUHMI UMENIA  muzikál</dc:title>
  <dc:creator>Petka</dc:creator>
  <cp:lastModifiedBy>hp</cp:lastModifiedBy>
  <cp:revision>19</cp:revision>
  <dcterms:created xsi:type="dcterms:W3CDTF">2020-06-08T19:17:13Z</dcterms:created>
  <dcterms:modified xsi:type="dcterms:W3CDTF">2020-09-30T18:46:09Z</dcterms:modified>
</cp:coreProperties>
</file>