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57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18. 12. 2022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hE90JgTpEk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8434" name="Picture 2" descr="Zborovna.sk – portál pre učiteľov"/>
          <p:cNvPicPr>
            <a:picLocks noChangeAspect="1" noChangeArrowheads="1"/>
          </p:cNvPicPr>
          <p:nvPr/>
        </p:nvPicPr>
        <p:blipFill>
          <a:blip r:embed="rId2" cstate="print"/>
          <a:srcRect l="12408" r="10385"/>
          <a:stretch>
            <a:fillRect/>
          </a:stretch>
        </p:blipFill>
        <p:spPr bwMode="auto">
          <a:xfrm>
            <a:off x="500034" y="214289"/>
            <a:ext cx="8286808" cy="6353175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3643306" y="1785926"/>
            <a:ext cx="285752" cy="2857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000496" y="2285992"/>
            <a:ext cx="285752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5000628" y="1643050"/>
            <a:ext cx="285752" cy="28575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643042" y="642918"/>
            <a:ext cx="285752" cy="2857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3571868" y="2714620"/>
            <a:ext cx="142876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180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2900354" cy="92869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FJORDY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571868" y="500042"/>
            <a:ext cx="2900354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POLDER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214282" y="1714488"/>
            <a:ext cx="4114800" cy="9286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Liverpool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429124" y="1714488"/>
            <a:ext cx="4114800" cy="9286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lvl="0" algn="ctr">
              <a:spcBef>
                <a:spcPct val="0"/>
              </a:spcBef>
            </a:pPr>
            <a:r>
              <a:rPr lang="sk-SK" sz="4800" dirty="0" err="1" smtClean="0"/>
              <a:t>Rovaniemi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600076" y="2857496"/>
            <a:ext cx="2900354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GEJZÍR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3714744" y="2857496"/>
            <a:ext cx="2900354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7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VETERNÉ MLYNY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628" t="21484" r="31369" b="13086"/>
          <a:stretch>
            <a:fillRect/>
          </a:stretch>
        </p:blipFill>
        <p:spPr bwMode="auto">
          <a:xfrm>
            <a:off x="285719" y="214290"/>
            <a:ext cx="8700509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 descr="Zobraziť zdrojový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648"/>
            <a:ext cx="9144000" cy="60989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177" t="36133" r="47291" b="22851"/>
          <a:stretch>
            <a:fillRect/>
          </a:stretch>
        </p:blipFill>
        <p:spPr bwMode="auto">
          <a:xfrm>
            <a:off x="0" y="714356"/>
            <a:ext cx="881749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2628" t="17578" r="47840" b="13086"/>
          <a:stretch>
            <a:fillRect/>
          </a:stretch>
        </p:blipFill>
        <p:spPr bwMode="auto">
          <a:xfrm>
            <a:off x="571472" y="-1"/>
            <a:ext cx="6929486" cy="683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0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0"/>
            <a:ext cx="7909224" cy="68580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79512" y="55172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err="1" smtClean="0">
                <a:hlinkClick r:id="rId3"/>
              </a:rPr>
              <a:t>Santa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Claus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Village</a:t>
            </a:r>
            <a:r>
              <a:rPr lang="sk-SK" dirty="0" smtClean="0">
                <a:hlinkClick r:id="rId3"/>
              </a:rPr>
              <a:t>: </a:t>
            </a:r>
            <a:r>
              <a:rPr lang="sk-SK" dirty="0" err="1" smtClean="0">
                <a:hlinkClick r:id="rId3"/>
              </a:rPr>
              <a:t>winter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arrives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at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Arctic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Circle</a:t>
            </a:r>
            <a:r>
              <a:rPr lang="sk-SK" dirty="0" smtClean="0">
                <a:hlinkClick r:id="rId3"/>
              </a:rPr>
              <a:t> in </a:t>
            </a:r>
            <a:r>
              <a:rPr lang="sk-SK" dirty="0" err="1" smtClean="0">
                <a:hlinkClick r:id="rId3"/>
              </a:rPr>
              <a:t>Rovaniemi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Lapland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Finland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Father</a:t>
            </a:r>
            <a:r>
              <a:rPr lang="sk-SK" dirty="0" smtClean="0">
                <a:hlinkClick r:id="rId3"/>
              </a:rPr>
              <a:t> </a:t>
            </a:r>
            <a:r>
              <a:rPr lang="sk-SK" dirty="0" err="1" smtClean="0">
                <a:hlinkClick r:id="rId3"/>
              </a:rPr>
              <a:t>Christmas</a:t>
            </a:r>
            <a:r>
              <a:rPr lang="sk-SK" dirty="0" smtClean="0">
                <a:hlinkClick r:id="rId3"/>
              </a:rPr>
              <a:t> - </a:t>
            </a:r>
            <a:r>
              <a:rPr lang="sk-SK" dirty="0" err="1" smtClean="0">
                <a:hlinkClick r:id="rId3"/>
              </a:rPr>
              <a:t>YouTube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ľadávania obrázkov pre dopyt severna europa"/>
          <p:cNvPicPr/>
          <p:nvPr/>
        </p:nvPicPr>
        <p:blipFill>
          <a:blip r:embed="rId2" cstate="print"/>
          <a:srcRect l="10619" r="10486"/>
          <a:stretch>
            <a:fillRect/>
          </a:stretch>
        </p:blipFill>
        <p:spPr bwMode="auto">
          <a:xfrm>
            <a:off x="0" y="1219200"/>
            <a:ext cx="9144000" cy="56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95</TotalTime>
  <Words>24</Words>
  <Application>Microsoft Office PowerPoint</Application>
  <PresentationFormat>Prezentácia na obrazovke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Odliatok</vt:lpstr>
      <vt:lpstr>Snímka 1</vt:lpstr>
      <vt:lpstr>FJORDY</vt:lpstr>
      <vt:lpstr>Snímka 3</vt:lpstr>
      <vt:lpstr>Snímka 4</vt:lpstr>
      <vt:lpstr>Snímka 5</vt:lpstr>
      <vt:lpstr>Snímka 6</vt:lpstr>
      <vt:lpstr>Snímka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SEVERNÁ EURÓPA</dc:title>
  <dc:creator>hp</dc:creator>
  <cp:lastModifiedBy>sokol</cp:lastModifiedBy>
  <cp:revision>64</cp:revision>
  <dcterms:created xsi:type="dcterms:W3CDTF">2016-12-08T16:43:59Z</dcterms:created>
  <dcterms:modified xsi:type="dcterms:W3CDTF">2022-12-18T10:47:32Z</dcterms:modified>
</cp:coreProperties>
</file>