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6" r:id="rId2"/>
    <p:sldId id="275" r:id="rId3"/>
    <p:sldId id="256" r:id="rId4"/>
    <p:sldId id="258" r:id="rId5"/>
    <p:sldId id="257" r:id="rId6"/>
    <p:sldId id="259" r:id="rId7"/>
    <p:sldId id="260" r:id="rId8"/>
    <p:sldId id="261" r:id="rId9"/>
    <p:sldId id="272" r:id="rId10"/>
    <p:sldId id="262" r:id="rId11"/>
    <p:sldId id="267" r:id="rId12"/>
    <p:sldId id="263" r:id="rId13"/>
    <p:sldId id="264" r:id="rId14"/>
    <p:sldId id="265" r:id="rId15"/>
    <p:sldId id="266" r:id="rId16"/>
    <p:sldId id="273" r:id="rId17"/>
    <p:sldId id="274" r:id="rId18"/>
    <p:sldId id="269" r:id="rId19"/>
    <p:sldId id="268" r:id="rId20"/>
    <p:sldId id="270" r:id="rId21"/>
    <p:sldId id="271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783E1-11AF-404A-A571-0B853E491CF5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06CC7-88E5-44A5-95F4-FA36C30D946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9.9.2018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Galap%C3%A1gy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VÃ½sledok vyhÄ¾adÃ¡vania obrÃ¡zkov pre dopyt HARVEY fyziologia"/>
          <p:cNvPicPr>
            <a:picLocks noChangeAspect="1" noChangeArrowheads="1"/>
          </p:cNvPicPr>
          <p:nvPr/>
        </p:nvPicPr>
        <p:blipFill>
          <a:blip r:embed="rId2"/>
          <a:srcRect l="5833" t="4444" r="50000" b="7778"/>
          <a:stretch>
            <a:fillRect/>
          </a:stretch>
        </p:blipFill>
        <p:spPr bwMode="auto">
          <a:xfrm>
            <a:off x="381000" y="533400"/>
            <a:ext cx="4038600" cy="60198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4419600" y="533400"/>
            <a:ext cx="1787284" cy="58477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HARVEY</a:t>
            </a:r>
            <a:endParaRPr lang="sk-SK" sz="3200" dirty="0"/>
          </a:p>
        </p:txBody>
      </p:sp>
      <p:pic>
        <p:nvPicPr>
          <p:cNvPr id="32772" name="Picture 4" descr="VÃ½sledok vyhÄ¾adÃ¡vania obrÃ¡zkov pre dopyt krvnÃ½ obeh Älove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219200"/>
            <a:ext cx="2095500" cy="347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Anthony</a:t>
            </a: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von </a:t>
            </a:r>
            <a:r>
              <a:rPr kumimoji="0" lang="sk-SK" sz="42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Leeuwenhoek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0" name="Picture 2" descr="VÃ½sledok vyhÄ¾adÃ¡vania obrÃ¡zkov pre dopyt leeuwenhoe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066800"/>
            <a:ext cx="4301253" cy="5105400"/>
          </a:xfrm>
          <a:prstGeom prst="rect">
            <a:avLst/>
          </a:prstGeom>
          <a:noFill/>
        </p:spPr>
      </p:pic>
      <p:pic>
        <p:nvPicPr>
          <p:cNvPr id="37892" name="Picture 4" descr="VÃ½sledok vyhÄ¾adÃ¡vania obrÃ¡zkov pre dopyt prvÃ½ mikrosk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78156"/>
            <a:ext cx="3886200" cy="368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JAN EVANGELISTA PURKYŇE</a:t>
            </a:r>
            <a:endParaRPr lang="sk-SK" dirty="0"/>
          </a:p>
        </p:txBody>
      </p:sp>
      <p:pic>
        <p:nvPicPr>
          <p:cNvPr id="33794" name="Picture 2" descr="VÃ½sledok vyhÄ¾adÃ¡vania obrÃ¡zkov pre dopyt purky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3675908" cy="5265738"/>
          </a:xfrm>
          <a:prstGeom prst="rect">
            <a:avLst/>
          </a:prstGeom>
          <a:noFill/>
        </p:spPr>
      </p:pic>
      <p:sp>
        <p:nvSpPr>
          <p:cNvPr id="5" name="Päťuholník 4"/>
          <p:cNvSpPr/>
          <p:nvPr/>
        </p:nvSpPr>
        <p:spPr>
          <a:xfrm>
            <a:off x="4267200" y="2057400"/>
            <a:ext cx="3657600" cy="9906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PROTOPLAZMA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>
                <a:solidFill>
                  <a:schemeClr val="bg1"/>
                </a:solidFill>
              </a:rPr>
              <a:t>Schleiden</a:t>
            </a:r>
            <a:r>
              <a:rPr lang="sk-SK" dirty="0" smtClean="0">
                <a:solidFill>
                  <a:schemeClr val="bg1"/>
                </a:solidFill>
              </a:rPr>
              <a:t>, </a:t>
            </a:r>
            <a:r>
              <a:rPr lang="sk-SK" dirty="0" err="1" smtClean="0">
                <a:solidFill>
                  <a:schemeClr val="bg1"/>
                </a:solidFill>
              </a:rPr>
              <a:t>Schwann</a:t>
            </a:r>
            <a:r>
              <a:rPr lang="sk-SK" dirty="0" smtClean="0">
                <a:solidFill>
                  <a:schemeClr val="bg1"/>
                </a:solidFill>
              </a:rPr>
              <a:t> + PURKYŇE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34818" name="Picture 2" descr="VÃ½sledok vyhÄ¾adÃ¡vania obrÃ¡zkov pre dopyt schleiden schwan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62049"/>
            <a:ext cx="7334250" cy="5543551"/>
          </a:xfrm>
          <a:prstGeom prst="rect">
            <a:avLst/>
          </a:prstGeom>
          <a:noFill/>
        </p:spPr>
      </p:pic>
      <p:sp>
        <p:nvSpPr>
          <p:cNvPr id="5" name="Pravidelný päťuholník 4"/>
          <p:cNvSpPr/>
          <p:nvPr/>
        </p:nvSpPr>
        <p:spPr>
          <a:xfrm>
            <a:off x="2971800" y="4724400"/>
            <a:ext cx="2438400" cy="1066800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1838</a:t>
            </a:r>
            <a:endParaRPr lang="sk-SK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CARL LINNÉ</a:t>
            </a:r>
            <a:endParaRPr lang="sk-SK" dirty="0"/>
          </a:p>
        </p:txBody>
      </p:sp>
      <p:pic>
        <p:nvPicPr>
          <p:cNvPr id="35842" name="Picture 2" descr="VÃ½sledok vyhÄ¾adÃ¡vania obrÃ¡zkov pre dopyt carl lin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990600"/>
            <a:ext cx="4349977" cy="52578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4114800" y="1600200"/>
            <a:ext cx="4724400" cy="2667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</a:rPr>
              <a:t>Zatriedil R a Ž do skupín!</a:t>
            </a:r>
            <a:endParaRPr lang="sk-SK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LOUIS PASTEUR 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866" name="Picture 2" descr="VÃ½sledok vyhÄ¾adÃ¡vania obrÃ¡zkov pre dopyt louis pasteu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4381500" cy="5181600"/>
          </a:xfrm>
          <a:prstGeom prst="rect">
            <a:avLst/>
          </a:prstGeom>
          <a:noFill/>
        </p:spPr>
      </p:pic>
      <p:sp>
        <p:nvSpPr>
          <p:cNvPr id="6" name="Pravidelný päťuholník 5"/>
          <p:cNvSpPr/>
          <p:nvPr/>
        </p:nvSpPr>
        <p:spPr>
          <a:xfrm>
            <a:off x="4572000" y="1752600"/>
            <a:ext cx="4419600" cy="182880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Teória ABIOGENÉZY</a:t>
            </a:r>
            <a:endParaRPr lang="sk-SK" sz="2800" b="1" dirty="0"/>
          </a:p>
        </p:txBody>
      </p:sp>
      <p:cxnSp>
        <p:nvCxnSpPr>
          <p:cNvPr id="8" name="Rovná spojnica 7"/>
          <p:cNvCxnSpPr/>
          <p:nvPr/>
        </p:nvCxnSpPr>
        <p:spPr>
          <a:xfrm>
            <a:off x="4648200" y="1371600"/>
            <a:ext cx="3810000" cy="2590800"/>
          </a:xfrm>
          <a:prstGeom prst="line">
            <a:avLst/>
          </a:pr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4800600" y="1295400"/>
            <a:ext cx="3962400" cy="2590800"/>
          </a:xfrm>
          <a:prstGeom prst="line">
            <a:avLst/>
          </a:prstGeom>
          <a:ln w="1206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äťuholník 11"/>
          <p:cNvSpPr/>
          <p:nvPr/>
        </p:nvSpPr>
        <p:spPr>
          <a:xfrm>
            <a:off x="4800600" y="4648200"/>
            <a:ext cx="3657600" cy="9906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err="1" smtClean="0">
                <a:latin typeface="Times New Roman" pitchFamily="18" charset="0"/>
                <a:cs typeface="Times New Roman" pitchFamily="18" charset="0"/>
              </a:rPr>
              <a:t>imunizácia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Charles</a:t>
            </a:r>
            <a:r>
              <a:rPr lang="sk-SK" dirty="0" smtClean="0"/>
              <a:t> Darwin</a:t>
            </a:r>
            <a:endParaRPr lang="sk-SK" dirty="0"/>
          </a:p>
        </p:txBody>
      </p:sp>
      <p:pic>
        <p:nvPicPr>
          <p:cNvPr id="31746" name="Picture 2" descr="VÃ½sledok vyhÄ¾adÃ¡vania obrÃ¡zkov pre dopyt darw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3429000" cy="4816187"/>
          </a:xfrm>
          <a:prstGeom prst="rect">
            <a:avLst/>
          </a:prstGeom>
          <a:noFill/>
        </p:spPr>
      </p:pic>
      <p:sp>
        <p:nvSpPr>
          <p:cNvPr id="5" name="Pravidelný päťuholník 4"/>
          <p:cNvSpPr/>
          <p:nvPr/>
        </p:nvSpPr>
        <p:spPr>
          <a:xfrm>
            <a:off x="4572000" y="1752600"/>
            <a:ext cx="4419600" cy="182880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Teória EVOLÚCIE</a:t>
            </a:r>
            <a:endParaRPr lang="sk-SK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s://upload.wikimedia.org/wikipedia/commons/thumb/9/97/Darwin%27s_finches.jpeg/220px-Darwin%27s_finche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"/>
            <a:ext cx="4419600" cy="4178533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762000" y="4495800"/>
            <a:ext cx="701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Variabilita zobákov piniek na súostroví </a:t>
            </a:r>
            <a:r>
              <a:rPr lang="sk-SK" sz="2400" b="1" dirty="0" smtClean="0">
                <a:hlinkClick r:id="rId3" tooltip="Galapágy"/>
              </a:rPr>
              <a:t>Galapágy</a:t>
            </a:r>
            <a:r>
              <a:rPr lang="sk-SK" sz="2400" dirty="0" smtClean="0"/>
              <a:t>, </a:t>
            </a:r>
          </a:p>
          <a:p>
            <a:pPr algn="ctr"/>
            <a:r>
              <a:rPr lang="sk-SK" sz="2400" dirty="0" smtClean="0"/>
              <a:t>bola jedným z dôvodov, ktorý viedol Darwina</a:t>
            </a:r>
          </a:p>
          <a:p>
            <a:pPr algn="ctr"/>
            <a:r>
              <a:rPr lang="sk-SK" sz="2400" dirty="0" smtClean="0"/>
              <a:t> k formulovaniu Teórie Evolúcie</a:t>
            </a:r>
            <a:endParaRPr lang="sk-SK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J.G.MENDEL</a:t>
            </a:r>
            <a:endParaRPr lang="sk-SK" dirty="0"/>
          </a:p>
        </p:txBody>
      </p:sp>
      <p:pic>
        <p:nvPicPr>
          <p:cNvPr id="39938" name="Picture 2" descr="VÃ½sledok vyhÄ¾adÃ¡vania obrÃ¡zkov pre dopyt men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153400" cy="4586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WATSON, CRICK</a:t>
            </a:r>
            <a:endParaRPr lang="sk-SK" dirty="0"/>
          </a:p>
        </p:txBody>
      </p:sp>
      <p:pic>
        <p:nvPicPr>
          <p:cNvPr id="38914" name="Picture 2" descr="VÃ½sledok vyhÄ¾adÃ¡vania obrÃ¡zkov pre dopyt watson and cri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447800"/>
            <a:ext cx="7969825" cy="44958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3048000" y="5791200"/>
            <a:ext cx="18288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chemeClr val="bg1"/>
                </a:solidFill>
              </a:rPr>
              <a:t>1953</a:t>
            </a:r>
            <a:endParaRPr lang="sk-SK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freeinfosociety.com/media.php?id=12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583502" cy="65532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895600" y="2209800"/>
            <a:ext cx="762000" cy="3048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7315200" y="3657600"/>
            <a:ext cx="914400" cy="3048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219200" y="3810000"/>
            <a:ext cx="2362200" cy="4572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0" y="3429000"/>
            <a:ext cx="15806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makroskrutka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1371600" y="4648200"/>
            <a:ext cx="2362200" cy="45720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0" y="4724400"/>
            <a:ext cx="15358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mikroskrutka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791200" y="1143000"/>
            <a:ext cx="8811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hlavica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5181600" y="685800"/>
            <a:ext cx="11430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7010400" y="2895600"/>
            <a:ext cx="17526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7086600" y="5105400"/>
            <a:ext cx="17526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6629400" y="2057400"/>
            <a:ext cx="1752600" cy="3810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Ernst</a:t>
            </a:r>
            <a:r>
              <a:rPr kumimoji="0" lang="sk-SK" sz="42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dk1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 HAECKEL</a:t>
            </a:r>
            <a:endParaRPr kumimoji="0" lang="sk-SK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dk1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4" name="Picture 4" descr="VÃ½sledok vyhÄ¾adÃ¡vania obrÃ¡zkov pre dopyt ernst haeck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3657600" cy="4876800"/>
          </a:xfrm>
          <a:prstGeom prst="rect">
            <a:avLst/>
          </a:prstGeom>
          <a:noFill/>
        </p:spPr>
      </p:pic>
      <p:pic>
        <p:nvPicPr>
          <p:cNvPr id="40966" name="Picture 6" descr="VÃ½sledok vyhÄ¾adÃ¡vania obrÃ¡zkov pre dopyt ekolog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057400"/>
            <a:ext cx="4962525" cy="2779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METÓDY V BIOLÓGII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533400" y="1600200"/>
            <a:ext cx="5029200" cy="10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1.POZOROVANIE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33400" y="3048000"/>
            <a:ext cx="5029200" cy="10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2.POKUS (=EXPERIMENT)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33400" y="4495800"/>
            <a:ext cx="5029200" cy="1066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smtClean="0">
                <a:latin typeface="Times New Roman" pitchFamily="18" charset="0"/>
                <a:cs typeface="Times New Roman" pitchFamily="18" charset="0"/>
              </a:rPr>
              <a:t>3.HYPOTÉZA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10200" y="5943600"/>
            <a:ext cx="3352800" cy="4911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chemeClr val="bg1"/>
                </a:solidFill>
              </a:rPr>
              <a:t>Mgr. Ivana Richnavská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305800" cy="1752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VEDNÉ DISCIPLÍNY, METÓDY A DEJINY BIOLÓGIE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13314" name="AutoShape 2" descr="VÃ½sledok vyhÄ¾adÃ¡vania obrÃ¡zkov pre dopyt biolog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 l="19327" t="38542" r="56076" b="34375"/>
          <a:stretch>
            <a:fillRect/>
          </a:stretch>
        </p:blipFill>
        <p:spPr bwMode="auto">
          <a:xfrm>
            <a:off x="1752600" y="2514599"/>
            <a:ext cx="5486400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491064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dirty="0" smtClean="0">
                <a:effectLst/>
                <a:latin typeface="Times New Roman" pitchFamily="18" charset="0"/>
                <a:cs typeface="Times New Roman" pitchFamily="18" charset="0"/>
              </a:rPr>
              <a:t>Čo je BIOLÓGIA ???</a:t>
            </a:r>
            <a:endParaRPr lang="sk-SK" sz="4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bio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060848"/>
            <a:ext cx="4632721" cy="3826215"/>
          </a:xfrm>
        </p:spPr>
      </p:pic>
      <p:sp>
        <p:nvSpPr>
          <p:cNvPr id="5" name="Obdĺžnik 4"/>
          <p:cNvSpPr/>
          <p:nvPr/>
        </p:nvSpPr>
        <p:spPr>
          <a:xfrm>
            <a:off x="179512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Bios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876256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logos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Delenie biologických vied podľa veľkých skupín organizmov:</a:t>
            </a:r>
            <a:endParaRPr lang="sk-SK" dirty="0"/>
          </a:p>
        </p:txBody>
      </p:sp>
      <p:pic>
        <p:nvPicPr>
          <p:cNvPr id="27650" name="Picture 2" descr="VÃ½sledok vyhÄ¾adÃ¡vania obrÃ¡zkov pre dopyt mikrobiolog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3562350" cy="2095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2" name="Picture 4" descr="VÃ½sledok vyhÄ¾adÃ¡vania obrÃ¡zkov pre dopyt zoolog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447800"/>
            <a:ext cx="3810000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4" name="Picture 6" descr="VÃ½sledok vyhÄ¾adÃ¡vania obrÃ¡zkov pre dopyt botanik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733800"/>
            <a:ext cx="3867150" cy="289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656" name="Picture 8" descr="VÃ½sledok vyhÄ¾adÃ¡vania obrÃ¡zkov pre dopyt antropologi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3962400"/>
            <a:ext cx="4391184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VÃ½sledok vyhÄ¾adÃ¡vania obrÃ¡zkov pre dopyt paleontologi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1981200"/>
            <a:ext cx="6019800" cy="3386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304800" y="304800"/>
            <a:ext cx="4495800" cy="1600200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Všeobecná biológia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lak 4"/>
          <p:cNvSpPr/>
          <p:nvPr/>
        </p:nvSpPr>
        <p:spPr>
          <a:xfrm>
            <a:off x="4648200" y="304800"/>
            <a:ext cx="4495800" cy="160020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systematická biológia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lak 5"/>
          <p:cNvSpPr/>
          <p:nvPr/>
        </p:nvSpPr>
        <p:spPr>
          <a:xfrm>
            <a:off x="0" y="1981200"/>
            <a:ext cx="44958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cytológia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lak 6"/>
          <p:cNvSpPr/>
          <p:nvPr/>
        </p:nvSpPr>
        <p:spPr>
          <a:xfrm>
            <a:off x="4267200" y="1981200"/>
            <a:ext cx="4495800" cy="1600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lak 7"/>
          <p:cNvSpPr/>
          <p:nvPr/>
        </p:nvSpPr>
        <p:spPr>
          <a:xfrm>
            <a:off x="0" y="3581400"/>
            <a:ext cx="4495800" cy="16002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embryológia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lak 8"/>
          <p:cNvSpPr/>
          <p:nvPr/>
        </p:nvSpPr>
        <p:spPr>
          <a:xfrm>
            <a:off x="4419600" y="3581400"/>
            <a:ext cx="4495800" cy="160020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Fyziologické vedy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lak 9"/>
          <p:cNvSpPr/>
          <p:nvPr/>
        </p:nvSpPr>
        <p:spPr>
          <a:xfrm>
            <a:off x="0" y="5029200"/>
            <a:ext cx="4495800" cy="1600200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genetika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lak 10"/>
          <p:cNvSpPr/>
          <p:nvPr/>
        </p:nvSpPr>
        <p:spPr>
          <a:xfrm>
            <a:off x="4419600" y="4953000"/>
            <a:ext cx="4495800" cy="1600200"/>
          </a:xfrm>
          <a:prstGeom prst="clou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ekológia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lak 11"/>
          <p:cNvSpPr/>
          <p:nvPr/>
        </p:nvSpPr>
        <p:spPr>
          <a:xfrm>
            <a:off x="2286000" y="4114800"/>
            <a:ext cx="4495800" cy="16002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etológia</a:t>
            </a:r>
            <a:endParaRPr lang="sk-SK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Hraničné vedy</a:t>
            </a:r>
            <a:endParaRPr lang="sk-SK" dirty="0"/>
          </a:p>
        </p:txBody>
      </p:sp>
      <p:sp>
        <p:nvSpPr>
          <p:cNvPr id="4" name="Päťuholník 3"/>
          <p:cNvSpPr/>
          <p:nvPr/>
        </p:nvSpPr>
        <p:spPr>
          <a:xfrm>
            <a:off x="457200" y="1371600"/>
            <a:ext cx="4038600" cy="1143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Biofyzika, biochémia, </a:t>
            </a:r>
            <a:r>
              <a:rPr lang="sk-SK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biogeografia</a:t>
            </a:r>
            <a:endParaRPr lang="sk-SK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VÃ½sledok vyhÄ¾adÃ¡vania obrÃ¡zkov pre dopyt biofyzi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75287"/>
            <a:ext cx="5257800" cy="39621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DEJINY BIOLÓGIE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31746" name="Picture 2" descr="VÃ½sledok vyhÄ¾adÃ¡vania obrÃ¡zkov pre dopyt aristote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4762500" cy="541020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33400" y="6248400"/>
            <a:ext cx="316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6" name="Pravidelný päťuholník 5"/>
          <p:cNvSpPr/>
          <p:nvPr/>
        </p:nvSpPr>
        <p:spPr>
          <a:xfrm>
            <a:off x="4572000" y="1752600"/>
            <a:ext cx="4419600" cy="182880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Teória ABIOGENÉZY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ravidelný päťuholník 3"/>
          <p:cNvSpPr/>
          <p:nvPr/>
        </p:nvSpPr>
        <p:spPr>
          <a:xfrm>
            <a:off x="0" y="304800"/>
            <a:ext cx="4419600" cy="1828800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16.stor.</a:t>
            </a:r>
            <a:endParaRPr lang="sk-SK" sz="2800" b="1" dirty="0"/>
          </a:p>
        </p:txBody>
      </p:sp>
      <p:pic>
        <p:nvPicPr>
          <p:cNvPr id="1026" name="Picture 2" descr="VÃ½sledok vyhÄ¾adÃ¡vania obrÃ¡zkov pre dopyt vesali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4356100" cy="3810000"/>
          </a:xfrm>
          <a:prstGeom prst="rect">
            <a:avLst/>
          </a:prstGeom>
          <a:noFill/>
        </p:spPr>
      </p:pic>
      <p:sp>
        <p:nvSpPr>
          <p:cNvPr id="6" name="Päťuholník 5"/>
          <p:cNvSpPr/>
          <p:nvPr/>
        </p:nvSpPr>
        <p:spPr>
          <a:xfrm>
            <a:off x="4876800" y="2743200"/>
            <a:ext cx="4038600" cy="1143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pitvy</a:t>
            </a:r>
            <a:endParaRPr lang="sk-SK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46</TotalTime>
  <Words>111</Words>
  <PresentationFormat>Prezentácia na obrazovke (4:3)</PresentationFormat>
  <Paragraphs>49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Papier</vt:lpstr>
      <vt:lpstr>Snímka 1</vt:lpstr>
      <vt:lpstr>Snímka 2</vt:lpstr>
      <vt:lpstr>VEDNÉ DISCIPLÍNY, METÓDY A DEJINY BIOLÓGIE</vt:lpstr>
      <vt:lpstr>Čo je BIOLÓGIA ???</vt:lpstr>
      <vt:lpstr>Delenie biologických vied podľa veľkých skupín organizmov:</vt:lpstr>
      <vt:lpstr>Snímka 6</vt:lpstr>
      <vt:lpstr>Hraničné vedy</vt:lpstr>
      <vt:lpstr>DEJINY BIOLÓGIE</vt:lpstr>
      <vt:lpstr>Snímka 9</vt:lpstr>
      <vt:lpstr>Snímka 10</vt:lpstr>
      <vt:lpstr>Snímka 11</vt:lpstr>
      <vt:lpstr>JAN EVANGELISTA PURKYŇE</vt:lpstr>
      <vt:lpstr>Schleiden, Schwann + PURKYŇE</vt:lpstr>
      <vt:lpstr>CARL LINNÉ</vt:lpstr>
      <vt:lpstr>Snímka 15</vt:lpstr>
      <vt:lpstr>Charles Darwin</vt:lpstr>
      <vt:lpstr>Snímka 17</vt:lpstr>
      <vt:lpstr>J.G.MENDEL</vt:lpstr>
      <vt:lpstr>WATSON, CRICK</vt:lpstr>
      <vt:lpstr>Snímka 20</vt:lpstr>
      <vt:lpstr>METÓDY V BIOLÓGII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VEDNÉ DISCIPLÍNY, METÓDY A DEJINY BIOLÓGIE</dc:title>
  <dc:creator>hp</dc:creator>
  <cp:lastModifiedBy>hp</cp:lastModifiedBy>
  <cp:revision>40</cp:revision>
  <dcterms:created xsi:type="dcterms:W3CDTF">2018-05-20T08:55:47Z</dcterms:created>
  <dcterms:modified xsi:type="dcterms:W3CDTF">2018-09-09T15:32:04Z</dcterms:modified>
</cp:coreProperties>
</file>