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9.10.2017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676400"/>
            <a:ext cx="189186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celulóza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590800" y="1676400"/>
            <a:ext cx="164718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trypsín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1676400"/>
            <a:ext cx="228197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ektoskelet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066800" y="2590800"/>
            <a:ext cx="520507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Pasívny pohybový aparát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381000" y="3429000"/>
            <a:ext cx="347319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Tela </a:t>
            </a:r>
            <a:r>
              <a:rPr lang="sk-SK" sz="3200" b="1" dirty="0" err="1" smtClean="0"/>
              <a:t>subcutanea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419600" y="3429000"/>
            <a:ext cx="2971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epiderma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" y="4343400"/>
            <a:ext cx="150554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radula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2514600" y="4419600"/>
            <a:ext cx="276870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pseudopódiá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562600" y="4419600"/>
            <a:ext cx="340670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Chorda</a:t>
            </a:r>
            <a:r>
              <a:rPr lang="sk-SK" sz="3200" b="1" dirty="0" smtClean="0"/>
              <a:t> </a:t>
            </a:r>
            <a:r>
              <a:rPr lang="sk-SK" sz="3200" b="1" dirty="0" err="1" smtClean="0"/>
              <a:t>dorsalis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Suchozemské stavovce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22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 l="10025" r="10777"/>
          <a:stretch>
            <a:fillRect/>
          </a:stretch>
        </p:blipFill>
        <p:spPr bwMode="auto">
          <a:xfrm>
            <a:off x="762000" y="990600"/>
            <a:ext cx="6019800" cy="5715000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rot="5400000" flipH="1" flipV="1">
            <a:off x="152400" y="21336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5400000" flipH="1" flipV="1">
            <a:off x="609600" y="1905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5400000" flipH="1" flipV="1">
            <a:off x="914400" y="2209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5400000" flipH="1" flipV="1">
            <a:off x="1371600" y="28194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905000" y="3352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 flipH="1" flipV="1">
            <a:off x="2590800" y="3429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4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/>
          <a:srcRect b="6087"/>
          <a:stretch>
            <a:fillRect/>
          </a:stretch>
        </p:blipFill>
        <p:spPr bwMode="auto">
          <a:xfrm>
            <a:off x="3657600" y="1219200"/>
            <a:ext cx="47625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PĽÚCA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8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524250" cy="4371975"/>
          </a:xfrm>
          <a:prstGeom prst="rect">
            <a:avLst/>
          </a:prstGeom>
          <a:noFill/>
        </p:spPr>
      </p:pic>
      <p:pic>
        <p:nvPicPr>
          <p:cNvPr id="6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4495" y="1447800"/>
            <a:ext cx="7819505" cy="5181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0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1000"/>
            <a:ext cx="493979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229600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DÝCHACIA SÚSTAVA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91000" y="5943600"/>
            <a:ext cx="4731434" cy="685800"/>
          </a:xfrm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13314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 t="13333"/>
          <a:stretch>
            <a:fillRect/>
          </a:stretch>
        </p:blipFill>
        <p:spPr bwMode="auto">
          <a:xfrm>
            <a:off x="2362200" y="1905000"/>
            <a:ext cx="4495800" cy="3896360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40842"/>
            <a:ext cx="3352800" cy="2317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R_S_ _ RÁ_IA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DYCH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62500" cy="47625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52400" y="2438400"/>
            <a:ext cx="69342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Vonkajšie a vnútorné dýchanie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Ryby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ab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781425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3"/>
          <a:srcRect r="48582" b="51807"/>
          <a:stretch>
            <a:fillRect/>
          </a:stretch>
        </p:blipFill>
        <p:spPr bwMode="auto">
          <a:xfrm>
            <a:off x="228600" y="4038600"/>
            <a:ext cx="4663440" cy="2057400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žiab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5638800" cy="34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žubrien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057400"/>
            <a:ext cx="4400204" cy="2438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6309"/>
            <a:ext cx="4038600" cy="32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Výsledok vyh&amp;lcaron;adávania obrázkov pre dopyt skin structure frog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724400"/>
            <a:ext cx="2288769" cy="2133600"/>
          </a:xfrm>
          <a:prstGeom prst="rect">
            <a:avLst/>
          </a:prstGeom>
          <a:noFill/>
        </p:spPr>
      </p:pic>
      <p:pic>
        <p:nvPicPr>
          <p:cNvPr id="7" name="Picture 9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6184" b="40248"/>
          <a:stretch>
            <a:fillRect/>
          </a:stretch>
        </p:blipFill>
        <p:spPr bwMode="auto">
          <a:xfrm>
            <a:off x="2667000" y="4800599"/>
            <a:ext cx="2133600" cy="1778565"/>
          </a:xfrm>
          <a:prstGeom prst="rect">
            <a:avLst/>
          </a:prstGeom>
          <a:noFill/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Obojživelníky 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076450" cy="310515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447800"/>
            <a:ext cx="5744308" cy="30480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Plazy  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respiratory system bi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6601098" cy="304800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r="54238"/>
          <a:stretch>
            <a:fillRect/>
          </a:stretch>
        </p:blipFill>
        <p:spPr bwMode="auto">
          <a:xfrm>
            <a:off x="6948264" y="3789040"/>
            <a:ext cx="1656184" cy="1489711"/>
          </a:xfrm>
          <a:prstGeom prst="rect">
            <a:avLst/>
          </a:prstGeom>
          <a:noFill/>
        </p:spPr>
      </p:pic>
      <p:pic>
        <p:nvPicPr>
          <p:cNvPr id="6" name="Picture 6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l="53084"/>
          <a:stretch>
            <a:fillRect/>
          </a:stretch>
        </p:blipFill>
        <p:spPr bwMode="auto">
          <a:xfrm>
            <a:off x="6948264" y="5229200"/>
            <a:ext cx="1656184" cy="1453071"/>
          </a:xfrm>
          <a:prstGeom prst="rect">
            <a:avLst/>
          </a:prstGeom>
          <a:noFill/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Vtáky 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19200"/>
            <a:ext cx="547319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alveo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2051720" cy="1585422"/>
          </a:xfrm>
          <a:prstGeom prst="rect">
            <a:avLst/>
          </a:prstGeom>
          <a:noFill/>
        </p:spPr>
      </p:pic>
      <p:pic>
        <p:nvPicPr>
          <p:cNvPr id="5" name="Picture 4" descr="schoolbag.inf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291220" cy="32766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Cicavce ...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53536"/>
            <a:ext cx="9144000" cy="1346664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sk-SK" sz="4000" b="1" dirty="0" smtClean="0"/>
              <a:t>Skontroluj poznámky Janke, ktorá na hodine nedávala pozor ...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Výsledok vyhľadávania obrázkov pre dopyt opakovanie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47800" y="1676400"/>
            <a:ext cx="5921826" cy="51816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1676400"/>
            <a:ext cx="8584594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Dýchanie (exkrécia) je jedným z najdôležitejších</a:t>
            </a:r>
          </a:p>
          <a:p>
            <a:r>
              <a:rPr lang="sk-SK" sz="2800" dirty="0" smtClean="0"/>
              <a:t>ž</a:t>
            </a:r>
            <a:r>
              <a:rPr lang="sk-SK" sz="2800" dirty="0" smtClean="0"/>
              <a:t>ivotných prejavov organizmov.  Predstavuje príjem</a:t>
            </a:r>
          </a:p>
          <a:p>
            <a:r>
              <a:rPr lang="sk-SK" sz="2800" dirty="0" smtClean="0"/>
              <a:t>o</a:t>
            </a:r>
            <a:r>
              <a:rPr lang="sk-SK" sz="2800" dirty="0" smtClean="0"/>
              <a:t>xidu uhličitého a výdaj kyslíka.</a:t>
            </a:r>
          </a:p>
          <a:p>
            <a:r>
              <a:rPr lang="sk-SK" sz="2800" dirty="0" smtClean="0"/>
              <a:t>Dýchacie orgány stavovcov sú rôzne, napr. ryby </a:t>
            </a:r>
          </a:p>
          <a:p>
            <a:r>
              <a:rPr lang="sk-SK" sz="2800" dirty="0" smtClean="0"/>
              <a:t>d</a:t>
            </a:r>
            <a:r>
              <a:rPr lang="sk-SK" sz="2800" dirty="0" smtClean="0"/>
              <a:t>ýchajú pľúcami, všetky obojživelníky dýchajú iba</a:t>
            </a:r>
          </a:p>
          <a:p>
            <a:r>
              <a:rPr lang="sk-SK" sz="2800" dirty="0" smtClean="0"/>
              <a:t>p</a:t>
            </a:r>
            <a:r>
              <a:rPr lang="sk-SK" sz="2800" dirty="0" smtClean="0"/>
              <a:t>ľúcami. </a:t>
            </a:r>
            <a:endParaRPr lang="sk-SK" sz="2800" dirty="0" smtClean="0"/>
          </a:p>
          <a:p>
            <a:r>
              <a:rPr lang="sk-SK" sz="2800" dirty="0" smtClean="0"/>
              <a:t>Plazy dýchajú podobne ako žubrienky žiabrami.</a:t>
            </a:r>
          </a:p>
          <a:p>
            <a:r>
              <a:rPr lang="sk-SK" sz="2800" dirty="0" smtClean="0"/>
              <a:t>Vtáky majú okrem pľúc aj vzdušné vaky, ktoré</a:t>
            </a:r>
          </a:p>
          <a:p>
            <a:r>
              <a:rPr lang="sk-SK" sz="2800" dirty="0" smtClean="0"/>
              <a:t>i</a:t>
            </a:r>
            <a:r>
              <a:rPr lang="sk-SK" sz="2800" dirty="0" smtClean="0"/>
              <a:t>m pomáhajú v dýchaní. </a:t>
            </a:r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</TotalTime>
  <Words>111</Words>
  <PresentationFormat>Prezentácia na obrazovke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Odliatok</vt:lpstr>
      <vt:lpstr>OPAKOVANIE</vt:lpstr>
      <vt:lpstr>DÝCHACIA SÚSTAVA</vt:lpstr>
      <vt:lpstr>R_S_ _ RÁ_IA</vt:lpstr>
      <vt:lpstr>Ryby ...</vt:lpstr>
      <vt:lpstr>Snímka 5</vt:lpstr>
      <vt:lpstr>Snímka 6</vt:lpstr>
      <vt:lpstr>Snímka 7</vt:lpstr>
      <vt:lpstr>Snímka 8</vt:lpstr>
      <vt:lpstr>Skontroluj poznámky Janke, ktorá na hodine nedávala pozor ...</vt:lpstr>
      <vt:lpstr>Snímka 10</vt:lpstr>
      <vt:lpstr>Suchozemské stavovce ...</vt:lpstr>
      <vt:lpstr>PĽÚCA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SÚSTAVA</dc:title>
  <dc:creator>hp</dc:creator>
  <cp:lastModifiedBy>hp</cp:lastModifiedBy>
  <cp:revision>36</cp:revision>
  <dcterms:created xsi:type="dcterms:W3CDTF">2016-12-05T17:18:45Z</dcterms:created>
  <dcterms:modified xsi:type="dcterms:W3CDTF">2017-10-09T13:38:13Z</dcterms:modified>
</cp:coreProperties>
</file>