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56" r:id="rId5"/>
    <p:sldId id="266" r:id="rId6"/>
    <p:sldId id="258" r:id="rId7"/>
    <p:sldId id="259" r:id="rId8"/>
    <p:sldId id="260" r:id="rId9"/>
    <p:sldId id="261" r:id="rId10"/>
    <p:sldId id="262" r:id="rId11"/>
    <p:sldId id="269" r:id="rId12"/>
    <p:sldId id="270" r:id="rId13"/>
    <p:sldId id="271" r:id="rId14"/>
    <p:sldId id="27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6D6E6D-3594-4E48-8475-D74EC9008699}" type="datetimeFigureOut">
              <a:rPr lang="sk-SK" smtClean="0"/>
              <a:pPr/>
              <a:t>13.6.2021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984CAB-8D46-46BB-BE4B-CC9F554AC6B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Populácia: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2421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r>
              <a:rPr lang="sk-SK" b="1" u="sng" dirty="0" smtClean="0"/>
              <a:t>Parazitický vzťah:</a:t>
            </a:r>
            <a:endParaRPr lang="sk-SK" b="1" u="sng" dirty="0"/>
          </a:p>
        </p:txBody>
      </p:sp>
      <p:pic>
        <p:nvPicPr>
          <p:cNvPr id="4" name="Obrázok 3" descr="p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541730" cy="5535233"/>
          </a:xfrm>
          <a:prstGeom prst="rect">
            <a:avLst/>
          </a:prstGeom>
        </p:spPr>
      </p:pic>
      <p:pic>
        <p:nvPicPr>
          <p:cNvPr id="5" name="Obrázok 4" descr="liest.jpg"/>
          <p:cNvPicPr>
            <a:picLocks noChangeAspect="1"/>
          </p:cNvPicPr>
          <p:nvPr/>
        </p:nvPicPr>
        <p:blipFill>
          <a:blip r:embed="rId3" cstate="print"/>
          <a:srcRect l="47157" t="32481" r="25843" b="18797"/>
          <a:stretch>
            <a:fillRect/>
          </a:stretch>
        </p:blipFill>
        <p:spPr>
          <a:xfrm>
            <a:off x="4115949" y="3356992"/>
            <a:ext cx="960107" cy="1152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POPULAČNÁ GENETIKA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Populačná geneti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55185"/>
            <a:ext cx="7215238" cy="5702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VÝVOJ EKOSYSTÉMU:</a:t>
            </a:r>
            <a:endParaRPr lang="sk-SK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467544" y="1340768"/>
            <a:ext cx="2592288" cy="576064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=SUKCESIA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2276872"/>
            <a:ext cx="697979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i="1" dirty="0" smtClean="0"/>
              <a:t>???? Na základe čoho môže podľa Vás dôjsť </a:t>
            </a:r>
          </a:p>
          <a:p>
            <a:r>
              <a:rPr lang="sk-SK" sz="2400" b="1" i="1" dirty="0" smtClean="0"/>
              <a:t>ku zničeniu EKOSYSTÉMU ???</a:t>
            </a:r>
            <a:endParaRPr lang="sk-SK" sz="2400" b="1" i="1" dirty="0"/>
          </a:p>
        </p:txBody>
      </p:sp>
      <p:pic>
        <p:nvPicPr>
          <p:cNvPr id="6" name="Obrázok 5" descr="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45024"/>
            <a:ext cx="3986386" cy="2694247"/>
          </a:xfrm>
          <a:prstGeom prst="rect">
            <a:avLst/>
          </a:prstGeom>
        </p:spPr>
      </p:pic>
      <p:pic>
        <p:nvPicPr>
          <p:cNvPr id="7" name="Obrázok 6" descr="TAT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573016"/>
            <a:ext cx="426720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/>
              <a:t>SUKCESIA</a:t>
            </a:r>
            <a:endParaRPr lang="sk-SK" b="1" dirty="0"/>
          </a:p>
        </p:txBody>
      </p:sp>
      <p:sp>
        <p:nvSpPr>
          <p:cNvPr id="4" name="Šípka dolu 3"/>
          <p:cNvSpPr/>
          <p:nvPr/>
        </p:nvSpPr>
        <p:spPr>
          <a:xfrm>
            <a:off x="1115616" y="1268760"/>
            <a:ext cx="1008112" cy="16561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300192" y="1268760"/>
            <a:ext cx="1008112" cy="16561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179512" y="2060848"/>
            <a:ext cx="2664296" cy="79208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PRIMÁRNA</a:t>
            </a:r>
            <a:endParaRPr lang="sk-SK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5436096" y="2060848"/>
            <a:ext cx="2664296" cy="79208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SEKUNDÁRNA</a:t>
            </a:r>
            <a:endParaRPr lang="sk-SK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DocImage_7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2936"/>
            <a:ext cx="3771900" cy="3676650"/>
          </a:xfrm>
          <a:prstGeom prst="rect">
            <a:avLst/>
          </a:prstGeom>
        </p:spPr>
      </p:pic>
      <p:pic>
        <p:nvPicPr>
          <p:cNvPr id="9" name="Obrázok 8" descr="Ekosystem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6650" y="2852936"/>
            <a:ext cx="5467350" cy="355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178696" cy="100126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Zloženie: 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323528" y="1988840"/>
            <a:ext cx="3960440" cy="1800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biocenóza</a:t>
            </a:r>
            <a:endParaRPr lang="sk-SK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5183560" y="1916832"/>
            <a:ext cx="3960440" cy="18002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biotop</a:t>
            </a:r>
          </a:p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572000" y="2492896"/>
            <a:ext cx="2160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283968" y="2780928"/>
            <a:ext cx="79208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ekosystem2.jpg"/>
          <p:cNvPicPr>
            <a:picLocks noChangeAspect="1"/>
          </p:cNvPicPr>
          <p:nvPr/>
        </p:nvPicPr>
        <p:blipFill>
          <a:blip r:embed="rId2" cstate="print"/>
          <a:srcRect l="4396" t="21288" r="50549" b="54062"/>
          <a:stretch>
            <a:fillRect/>
          </a:stretch>
        </p:blipFill>
        <p:spPr>
          <a:xfrm>
            <a:off x="0" y="3933056"/>
            <a:ext cx="5351095" cy="2088232"/>
          </a:xfrm>
          <a:prstGeom prst="rect">
            <a:avLst/>
          </a:prstGeom>
        </p:spPr>
      </p:pic>
      <p:pic>
        <p:nvPicPr>
          <p:cNvPr id="9" name="Obrázok 8" descr="ekosystem2.jpg"/>
          <p:cNvPicPr>
            <a:picLocks noChangeAspect="1"/>
          </p:cNvPicPr>
          <p:nvPr/>
        </p:nvPicPr>
        <p:blipFill>
          <a:blip r:embed="rId2" cstate="print"/>
          <a:srcRect l="51648" t="21288" r="5495" b="54062"/>
          <a:stretch>
            <a:fillRect/>
          </a:stretch>
        </p:blipFill>
        <p:spPr>
          <a:xfrm>
            <a:off x="3338863" y="260648"/>
            <a:ext cx="5265585" cy="2160240"/>
          </a:xfrm>
          <a:prstGeom prst="rect">
            <a:avLst/>
          </a:prstGeom>
        </p:spPr>
      </p:pic>
      <p:pic>
        <p:nvPicPr>
          <p:cNvPr id="10" name="Obrázok 9" descr="ekosystem2.jpg"/>
          <p:cNvPicPr>
            <a:picLocks noChangeAspect="1"/>
          </p:cNvPicPr>
          <p:nvPr/>
        </p:nvPicPr>
        <p:blipFill>
          <a:blip r:embed="rId2" cstate="print"/>
          <a:srcRect l="5697" t="49562" r="11187" b="7381"/>
          <a:stretch>
            <a:fillRect/>
          </a:stretch>
        </p:blipFill>
        <p:spPr>
          <a:xfrm>
            <a:off x="179512" y="1988840"/>
            <a:ext cx="8964488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72462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eko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298983" cy="6858000"/>
          </a:xfrm>
          <a:prstGeom prst="rect">
            <a:avLst/>
          </a:prstGeom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187624" y="260648"/>
            <a:ext cx="6696744" cy="1470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anchor="b">
            <a:no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EKOSYSTÉM</a:t>
            </a:r>
            <a:endParaRPr kumimoji="0" lang="sk-SK" sz="6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051720" y="1700808"/>
            <a:ext cx="3384376" cy="648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bg1"/>
                </a:solidFill>
              </a:rPr>
              <a:t>Def</a:t>
            </a:r>
            <a:r>
              <a:rPr lang="sk-SK" sz="2400" b="1" dirty="0" smtClean="0">
                <a:solidFill>
                  <a:schemeClr val="bg1"/>
                </a:solidFill>
              </a:rPr>
              <a:t>. : ????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Ekosystém poznáme: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odný ekosysté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762500" cy="3419475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vodný ekosysté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000240"/>
            <a:ext cx="4381500" cy="2809876"/>
          </a:xfrm>
          <a:prstGeom prst="rect">
            <a:avLst/>
          </a:prstGeom>
          <a:noFill/>
        </p:spPr>
      </p:pic>
      <p:pic>
        <p:nvPicPr>
          <p:cNvPr id="1030" name="Picture 6" descr="Výsledok vyhľadávania obrázkov pre dopyt suchozemský ekosysté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5" y="3571877"/>
            <a:ext cx="6351329" cy="3286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538736" cy="9292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Ekosystém </a:t>
            </a:r>
            <a:endParaRPr lang="sk-SK" dirty="0"/>
          </a:p>
        </p:txBody>
      </p:sp>
      <p:pic>
        <p:nvPicPr>
          <p:cNvPr id="4" name="Zástupný symbol obsahu 3" descr="studeny-pot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3750656" cy="4680520"/>
          </a:xfrm>
        </p:spPr>
      </p:pic>
      <p:pic>
        <p:nvPicPr>
          <p:cNvPr id="5" name="Obrázok 4" descr="horn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26471" y="2194823"/>
            <a:ext cx="5020478" cy="3600400"/>
          </a:xfrm>
          <a:prstGeom prst="rect">
            <a:avLst/>
          </a:prstGeom>
        </p:spPr>
      </p:pic>
      <p:pic>
        <p:nvPicPr>
          <p:cNvPr id="6" name="Obrázok 5" descr="slnecne-luce-nad-alpami.jpg"/>
          <p:cNvPicPr>
            <a:picLocks noChangeAspect="1"/>
          </p:cNvPicPr>
          <p:nvPr/>
        </p:nvPicPr>
        <p:blipFill>
          <a:blip r:embed="rId4" cstate="print"/>
          <a:srcRect l="32527" r="13890"/>
          <a:stretch>
            <a:fillRect/>
          </a:stretch>
        </p:blipFill>
        <p:spPr>
          <a:xfrm>
            <a:off x="467544" y="1412776"/>
            <a:ext cx="3816424" cy="5344560"/>
          </a:xfrm>
          <a:prstGeom prst="rect">
            <a:avLst/>
          </a:prstGeom>
        </p:spPr>
      </p:pic>
      <p:sp>
        <p:nvSpPr>
          <p:cNvPr id="7" name="Pravá zložená zátvorka 6"/>
          <p:cNvSpPr/>
          <p:nvPr/>
        </p:nvSpPr>
        <p:spPr>
          <a:xfrm rot="5400000">
            <a:off x="2087724" y="2384884"/>
            <a:ext cx="648072" cy="3600400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971600" y="4653136"/>
            <a:ext cx="2808312" cy="5040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Aké zložky ????</a:t>
            </a:r>
            <a:endParaRPr lang="sk-SK" sz="2000" b="1" dirty="0">
              <a:solidFill>
                <a:schemeClr val="bg1"/>
              </a:solidFill>
            </a:endParaRPr>
          </a:p>
        </p:txBody>
      </p:sp>
      <p:pic>
        <p:nvPicPr>
          <p:cNvPr id="9" name="Obrázok 8" descr="hub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1484784"/>
            <a:ext cx="3816424" cy="4680520"/>
          </a:xfrm>
          <a:prstGeom prst="rect">
            <a:avLst/>
          </a:prstGeom>
        </p:spPr>
      </p:pic>
      <p:pic>
        <p:nvPicPr>
          <p:cNvPr id="10" name="Obrázok 9" descr="rast.jpg"/>
          <p:cNvPicPr>
            <a:picLocks noChangeAspect="1"/>
          </p:cNvPicPr>
          <p:nvPr/>
        </p:nvPicPr>
        <p:blipFill>
          <a:blip r:embed="rId6" cstate="print"/>
          <a:srcRect l="41047" r="16180"/>
          <a:stretch>
            <a:fillRect/>
          </a:stretch>
        </p:blipFill>
        <p:spPr>
          <a:xfrm>
            <a:off x="5220072" y="980728"/>
            <a:ext cx="3096344" cy="5435600"/>
          </a:xfrm>
          <a:prstGeom prst="rect">
            <a:avLst/>
          </a:prstGeom>
        </p:spPr>
      </p:pic>
      <p:pic>
        <p:nvPicPr>
          <p:cNvPr id="11" name="Obrázok 10" descr="živoč.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5971" y="1556791"/>
            <a:ext cx="4274501" cy="4529273"/>
          </a:xfrm>
          <a:prstGeom prst="rect">
            <a:avLst/>
          </a:prstGeom>
        </p:spPr>
      </p:pic>
      <p:sp>
        <p:nvSpPr>
          <p:cNvPr id="12" name="Pravá zložená zátvorka 11"/>
          <p:cNvSpPr/>
          <p:nvPr/>
        </p:nvSpPr>
        <p:spPr>
          <a:xfrm rot="5400000">
            <a:off x="6192180" y="2312876"/>
            <a:ext cx="936104" cy="4032448"/>
          </a:xfrm>
          <a:prstGeom prst="rightBrac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220072" y="4797152"/>
            <a:ext cx="2808312" cy="50405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Aké zložky ???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>
            <a:off x="467544" y="1988840"/>
            <a:ext cx="2448272" cy="1152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>
            <a:off x="467544" y="3429000"/>
            <a:ext cx="2448272" cy="1152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3347864" y="1844824"/>
            <a:ext cx="4968552" cy="1440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Výmena látok</a:t>
            </a:r>
            <a:endParaRPr lang="sk-SK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3347864" y="3429000"/>
            <a:ext cx="4968552" cy="1440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Výmena energie</a:t>
            </a:r>
          </a:p>
        </p:txBody>
      </p:sp>
      <p:sp>
        <p:nvSpPr>
          <p:cNvPr id="19" name="Pravá zložená zátvorka 18"/>
          <p:cNvSpPr/>
          <p:nvPr/>
        </p:nvSpPr>
        <p:spPr>
          <a:xfrm rot="5400000">
            <a:off x="4283968" y="2132856"/>
            <a:ext cx="720080" cy="648072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2843808" y="5877272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Prostredníctvom: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260648"/>
            <a:ext cx="33843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Producentov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95536" y="2060848"/>
            <a:ext cx="3384376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Konzumentov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95536" y="4221088"/>
            <a:ext cx="3384376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Reducentov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>
            <a:off x="4067944" y="332656"/>
            <a:ext cx="1368152" cy="4392488"/>
          </a:xfrm>
          <a:prstGeom prst="rightBrac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724128" y="2132856"/>
            <a:ext cx="2592288" cy="79208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Rozdiel ???</a:t>
            </a:r>
            <a:endParaRPr lang="sk-SK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Potravový reťazec: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r>
              <a:rPr lang="sk-SK" u="sng" dirty="0" smtClean="0"/>
              <a:t> pastevno-koristnícky:</a:t>
            </a:r>
            <a:endParaRPr lang="sk-SK" u="sng" dirty="0"/>
          </a:p>
        </p:txBody>
      </p:sp>
      <p:pic>
        <p:nvPicPr>
          <p:cNvPr id="4" name="Obrázok 3" descr="retazec.gif"/>
          <p:cNvPicPr>
            <a:picLocks noChangeAspect="1"/>
          </p:cNvPicPr>
          <p:nvPr/>
        </p:nvPicPr>
        <p:blipFill>
          <a:blip r:embed="rId2" cstate="print"/>
          <a:srcRect t="8832" b="46257"/>
          <a:stretch>
            <a:fillRect/>
          </a:stretch>
        </p:blipFill>
        <p:spPr>
          <a:xfrm>
            <a:off x="467544" y="2708921"/>
            <a:ext cx="8257257" cy="3599438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043608" y="3789040"/>
            <a:ext cx="2376264" cy="2520280"/>
          </a:xfrm>
          <a:prstGeom prst="ellipse">
            <a:avLst/>
          </a:prstGeom>
          <a:noFill/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txBody>
          <a:bodyPr/>
          <a:lstStyle/>
          <a:p>
            <a:r>
              <a:rPr lang="sk-SK" b="1" u="sng" dirty="0" smtClean="0"/>
              <a:t>Rozkladný (</a:t>
            </a:r>
            <a:r>
              <a:rPr lang="sk-SK" b="1" u="sng" dirty="0" err="1" smtClean="0"/>
              <a:t>detritový</a:t>
            </a:r>
            <a:r>
              <a:rPr lang="sk-SK" b="1" u="sng" dirty="0" smtClean="0"/>
              <a:t>): </a:t>
            </a:r>
            <a:endParaRPr lang="sk-SK" b="1" u="sng" dirty="0"/>
          </a:p>
        </p:txBody>
      </p:sp>
      <p:pic>
        <p:nvPicPr>
          <p:cNvPr id="4" name="Obrázok 3" descr="od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240475"/>
            <a:ext cx="6631160" cy="4420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prava 4"/>
          <p:cNvSpPr/>
          <p:nvPr/>
        </p:nvSpPr>
        <p:spPr>
          <a:xfrm>
            <a:off x="395536" y="2780928"/>
            <a:ext cx="136815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Začína sa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</TotalTime>
  <Words>72</Words>
  <Application>Microsoft Office PowerPoint</Application>
  <PresentationFormat>Prezentácia na obrazovke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Nadšenie</vt:lpstr>
      <vt:lpstr>Populácia:</vt:lpstr>
      <vt:lpstr>Zloženie: </vt:lpstr>
      <vt:lpstr>Snímka 3</vt:lpstr>
      <vt:lpstr>Snímka 4</vt:lpstr>
      <vt:lpstr>Ekosystém poznáme:</vt:lpstr>
      <vt:lpstr>Ekosystém </vt:lpstr>
      <vt:lpstr>Snímka 7</vt:lpstr>
      <vt:lpstr>Potravový reťazec:</vt:lpstr>
      <vt:lpstr>Snímka 9</vt:lpstr>
      <vt:lpstr>Snímka 10</vt:lpstr>
      <vt:lpstr>POPULAČNÁ GENETIKA</vt:lpstr>
      <vt:lpstr>Snímka 12</vt:lpstr>
      <vt:lpstr>Snímka 13</vt:lpstr>
      <vt:lpstr>Snímka 14</vt:lpstr>
      <vt:lpstr>VÝVOJ EKOSYSTÉMU:</vt:lpstr>
      <vt:lpstr>SUKCESIA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EKOSYSTÉM</dc:title>
  <dc:creator>PC</dc:creator>
  <cp:lastModifiedBy>hp</cp:lastModifiedBy>
  <cp:revision>48</cp:revision>
  <dcterms:created xsi:type="dcterms:W3CDTF">2014-09-15T07:20:51Z</dcterms:created>
  <dcterms:modified xsi:type="dcterms:W3CDTF">2021-06-13T09:50:45Z</dcterms:modified>
</cp:coreProperties>
</file>