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62" r:id="rId8"/>
    <p:sldId id="259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1. 10. 2023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295401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sk-SK" sz="7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OPAKOVANIE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otazni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16406"/>
            <a:ext cx="7280134" cy="5141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19800" cy="939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Radiačná bilancia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bol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Strabón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971800"/>
            <a:ext cx="84582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Izohyety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267200"/>
            <a:ext cx="60198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Kondenzačné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jadrá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486400"/>
            <a:ext cx="60198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 fontScale="85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Makroklimatické činitele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19800" cy="939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Podnebie / počasie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Atmosféra – čo to je?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971800"/>
            <a:ext cx="84582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Značky v mape – ich delenie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267200"/>
            <a:ext cx="83820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85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delíme mapy podľa mierky?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486400"/>
            <a:ext cx="85344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delíme kartograf. zobrazenia podľa skreslenia?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3965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Delenie kartografického zobrazenia...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76400"/>
            <a:ext cx="83820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Nakresli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zemepisnú sieť vytvorenú nepriamym kartograf. zobrazením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971800"/>
            <a:ext cx="84582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Kto bol 1.slovenským kartografom? + čo je mapa?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267200"/>
            <a:ext cx="83820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sú plány?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486400"/>
            <a:ext cx="85344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Ekliptika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19800" cy="939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Objekt štúdia GEO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 bol </a:t>
            </a:r>
            <a:r>
              <a:rPr kumimoji="0" lang="sk-SK" sz="4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Eratosthénes</a:t>
            </a: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971800"/>
            <a:ext cx="84582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7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Mohorovičičova</a:t>
            </a: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plocha diskontinuity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267200"/>
            <a:ext cx="60198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GEOTOP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486400"/>
            <a:ext cx="60198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Krajinný potenciál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VARIABILITA</a:t>
            </a:r>
            <a:r>
              <a:rPr kumimoji="0" lang="sk-SK" sz="46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krajiny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17526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Tropický rok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xmlns="" id="{9E9E7739-C1FC-43ED-A15F-BDDE7E287CB2}"/>
              </a:ext>
            </a:extLst>
          </p:cNvPr>
          <p:cNvSpPr txBox="1">
            <a:spLocks/>
          </p:cNvSpPr>
          <p:nvPr/>
        </p:nvSpPr>
        <p:spPr>
          <a:xfrm>
            <a:off x="457200" y="3226729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Zemepisná sieť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4582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Súčasťou čoho je </a:t>
            </a:r>
            <a:r>
              <a:rPr lang="sk-SK" sz="4600" dirty="0" err="1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fyzickogeografická</a:t>
            </a: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sféra + čo zahŕňa?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Slnečný deň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971800"/>
            <a:ext cx="83820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Miestny čas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79461" y="4225997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Hlavné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dôsledky pohybov 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562600"/>
            <a:ext cx="83820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Hranice</a:t>
            </a:r>
            <a:r>
              <a:rPr kumimoji="0" lang="sk-SK" sz="46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krajinnej sféry 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40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0010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Hluchý a </a:t>
            </a:r>
            <a:r>
              <a:rPr lang="sk-SK" sz="4600" noProof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skočný príliv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8288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Rozmery Zeme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87849" y="3225229"/>
            <a:ext cx="73914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Mierka mapy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572000"/>
            <a:ext cx="75438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slnovraty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5697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</TotalTime>
  <Words>117</Words>
  <Application>Microsoft Office PowerPoint</Application>
  <PresentationFormat>Prezentácia na obrazovke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Odliatok</vt:lpstr>
      <vt:lpstr>OPAKOVANIE</vt:lpstr>
      <vt:lpstr>Radiačná bilancia</vt:lpstr>
      <vt:lpstr>Podnebie / počasie</vt:lpstr>
      <vt:lpstr>Delenie kartografického zobrazenia...</vt:lpstr>
      <vt:lpstr>Objekt štúdia GEO</vt:lpstr>
      <vt:lpstr>Snímka 6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sokol</cp:lastModifiedBy>
  <cp:revision>14</cp:revision>
  <dcterms:created xsi:type="dcterms:W3CDTF">2016-11-06T09:29:50Z</dcterms:created>
  <dcterms:modified xsi:type="dcterms:W3CDTF">2023-10-01T05:39:03Z</dcterms:modified>
</cp:coreProperties>
</file>